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61" r:id="rId2"/>
    <p:sldId id="259" r:id="rId3"/>
    <p:sldId id="265" r:id="rId4"/>
    <p:sldId id="320" r:id="rId5"/>
    <p:sldId id="321" r:id="rId6"/>
    <p:sldId id="267" r:id="rId7"/>
    <p:sldId id="268" r:id="rId8"/>
    <p:sldId id="322" r:id="rId9"/>
    <p:sldId id="323" r:id="rId10"/>
    <p:sldId id="269" r:id="rId11"/>
    <p:sldId id="324" r:id="rId12"/>
    <p:sldId id="325" r:id="rId13"/>
    <p:sldId id="326" r:id="rId14"/>
    <p:sldId id="327" r:id="rId15"/>
    <p:sldId id="270"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262" r:id="rId29"/>
    <p:sldId id="319" r:id="rId30"/>
  </p:sldIdLst>
  <p:sldSz cx="12192000" cy="6858000"/>
  <p:notesSz cx="6858000" cy="9144000"/>
  <p:embeddedFontLst>
    <p:embeddedFont>
      <p:font typeface="0xProto Nerd Font Mono" panose="02000009000000000000" pitchFamily="49" charset="0"/>
      <p:regular r:id="rId32"/>
      <p:bold r:id="rId33"/>
      <p:italic r:id="rId34"/>
    </p:embeddedFont>
    <p:embeddedFont>
      <p:font typeface="0xProto Nerd Font Propo" pitchFamily="2" charset="0"/>
      <p:regular r:id="rId35"/>
      <p:bold r:id="rId36"/>
      <p:italic r:id="rId37"/>
    </p:embeddedFont>
    <p:embeddedFont>
      <p:font typeface="Cambria Math" panose="02040503050406030204" pitchFamily="18"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F210056-90A7-49B0-89BB-B4182E9F81C0}">
          <p14:sldIdLst>
            <p14:sldId id="261"/>
          </p14:sldIdLst>
        </p14:section>
        <p14:section name="Intro" id="{42504CBB-6D98-44F0-BC7B-7C1F6C245BE8}">
          <p14:sldIdLst>
            <p14:sldId id="259"/>
          </p14:sldIdLst>
        </p14:section>
        <p14:section name="CUDA implementation" id="{73647A9C-3E97-41FB-AFC3-9BB8BD391BEE}">
          <p14:sldIdLst>
            <p14:sldId id="265"/>
            <p14:sldId id="320"/>
            <p14:sldId id="321"/>
          </p14:sldIdLst>
        </p14:section>
        <p14:section name="Force" id="{C5C90A97-FEE2-4521-8A3C-4F583F4A0E07}">
          <p14:sldIdLst>
            <p14:sldId id="267"/>
          </p14:sldIdLst>
        </p14:section>
        <p14:section name="Tile" id="{62E16D6A-D9CD-4626-8400-F9CEB2C3F8A0}">
          <p14:sldIdLst>
            <p14:sldId id="268"/>
            <p14:sldId id="322"/>
            <p14:sldId id="323"/>
          </p14:sldIdLst>
        </p14:section>
        <p14:section name="Blocks" id="{87943836-E99E-4117-8520-D448DEF0E40C}">
          <p14:sldIdLst>
            <p14:sldId id="269"/>
            <p14:sldId id="324"/>
            <p14:sldId id="325"/>
            <p14:sldId id="326"/>
          </p14:sldIdLst>
        </p14:section>
        <p14:section name="Grid" id="{1D5D2323-05B9-4025-8B06-567B99667B69}">
          <p14:sldIdLst>
            <p14:sldId id="327"/>
          </p14:sldIdLst>
        </p14:section>
        <p14:section name="Optimization" id="{8B9C1C6D-E2EB-47CE-8215-7B0377B68B49}">
          <p14:sldIdLst>
            <p14:sldId id="270"/>
            <p14:sldId id="328"/>
            <p14:sldId id="329"/>
            <p14:sldId id="330"/>
            <p14:sldId id="331"/>
          </p14:sldIdLst>
        </p14:section>
        <p14:section name="Performance" id="{7804CC55-4D8F-4E43-BE95-C9488D085601}">
          <p14:sldIdLst>
            <p14:sldId id="332"/>
            <p14:sldId id="333"/>
            <p14:sldId id="334"/>
            <p14:sldId id="335"/>
            <p14:sldId id="336"/>
          </p14:sldIdLst>
        </p14:section>
        <p14:section name="Evolution" id="{4C33DA4E-9FD7-432D-B446-B32DC9F3CFA5}">
          <p14:sldIdLst>
            <p14:sldId id="337"/>
            <p14:sldId id="338"/>
            <p14:sldId id="339"/>
          </p14:sldIdLst>
        </p14:section>
        <p14:section name="END" id="{7844502B-DA5E-48A1-8C17-61242BD39EB8}">
          <p14:sldIdLst>
            <p14:sldId id="262"/>
            <p14:sldId id="3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861" userDrawn="1">
          <p15:clr>
            <a:srgbClr val="A4A3A4"/>
          </p15:clr>
        </p15:guide>
        <p15:guide id="4" orient="horz" pos="4315" userDrawn="1">
          <p15:clr>
            <a:srgbClr val="A4A3A4"/>
          </p15:clr>
        </p15:guide>
        <p15:guide id="5" orient="horz" pos="4042" userDrawn="1">
          <p15:clr>
            <a:srgbClr val="A4A3A4"/>
          </p15:clr>
        </p15:guide>
        <p15:guide id="6" orient="horz" pos="1774" userDrawn="1">
          <p15:clr>
            <a:srgbClr val="A4A3A4"/>
          </p15:clr>
        </p15:guide>
        <p15:guide id="7" orient="horz" pos="278" userDrawn="1">
          <p15:clr>
            <a:srgbClr val="A4A3A4"/>
          </p15:clr>
        </p15:guide>
        <p15:guide id="8" pos="7083" userDrawn="1">
          <p15:clr>
            <a:srgbClr val="A4A3A4"/>
          </p15:clr>
        </p15:guide>
        <p15:guide id="9" pos="5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63BB"/>
    <a:srgbClr val="FF7B06"/>
    <a:srgbClr val="2078B4"/>
    <a:srgbClr val="C00000"/>
    <a:srgbClr val="789E83"/>
    <a:srgbClr val="3449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44D5AA-5CFB-416E-AF79-73645B9EDB9F}" v="559" dt="2025-03-07T17:25:48.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614" autoAdjust="0"/>
  </p:normalViewPr>
  <p:slideViewPr>
    <p:cSldViewPr snapToGrid="0" showGuides="1">
      <p:cViewPr>
        <p:scale>
          <a:sx n="90" d="100"/>
          <a:sy n="90" d="100"/>
        </p:scale>
        <p:origin x="408" y="-782"/>
      </p:cViewPr>
      <p:guideLst>
        <p:guide orient="horz" pos="2160"/>
        <p:guide pos="3840"/>
        <p:guide orient="horz" pos="3861"/>
        <p:guide orient="horz" pos="4315"/>
        <p:guide orient="horz" pos="4042"/>
        <p:guide orient="horz" pos="1774"/>
        <p:guide orient="horz" pos="278"/>
        <p:guide pos="7083"/>
        <p:guide pos="57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e Bertinelli" userId="8ecd2d2e-597e-4737-889b-efba4fd1f48e" providerId="ADAL" clId="{F428D0D1-32B2-4EF7-8604-839EED0999BE}"/>
    <pc:docChg chg="undo redo custSel addSld delSld modSld sldOrd addSection modSection">
      <pc:chgData name="Gabriele Bertinelli" userId="8ecd2d2e-597e-4737-889b-efba4fd1f48e" providerId="ADAL" clId="{F428D0D1-32B2-4EF7-8604-839EED0999BE}" dt="2025-01-22T08:50:53.208" v="17965" actId="20577"/>
      <pc:docMkLst>
        <pc:docMk/>
      </pc:docMkLst>
      <pc:sldChg chg="addSp delSp modSp del mod modClrScheme chgLayout">
        <pc:chgData name="Gabriele Bertinelli" userId="8ecd2d2e-597e-4737-889b-efba4fd1f48e" providerId="ADAL" clId="{F428D0D1-32B2-4EF7-8604-839EED0999BE}" dt="2025-01-15T16:03:13.940" v="17" actId="47"/>
        <pc:sldMkLst>
          <pc:docMk/>
          <pc:sldMk cId="1112182593" sldId="258"/>
        </pc:sldMkLst>
      </pc:sldChg>
      <pc:sldChg chg="addSp delSp modSp add mod modNotesTx">
        <pc:chgData name="Gabriele Bertinelli" userId="8ecd2d2e-597e-4737-889b-efba4fd1f48e" providerId="ADAL" clId="{F428D0D1-32B2-4EF7-8604-839EED0999BE}" dt="2025-01-19T14:14:21.227" v="17424" actId="20577"/>
        <pc:sldMkLst>
          <pc:docMk/>
          <pc:sldMk cId="3303018779" sldId="259"/>
        </pc:sldMkLst>
        <pc:spChg chg="mod">
          <ac:chgData name="Gabriele Bertinelli" userId="8ecd2d2e-597e-4737-889b-efba4fd1f48e" providerId="ADAL" clId="{F428D0D1-32B2-4EF7-8604-839EED0999BE}" dt="2025-01-17T13:47:33.958" v="12741" actId="790"/>
          <ac:spMkLst>
            <pc:docMk/>
            <pc:sldMk cId="3303018779" sldId="259"/>
            <ac:spMk id="2" creationId="{60F16B55-4EEF-E710-F766-1EA2C51EBA4F}"/>
          </ac:spMkLst>
        </pc:spChg>
        <pc:spChg chg="mod">
          <ac:chgData name="Gabriele Bertinelli" userId="8ecd2d2e-597e-4737-889b-efba4fd1f48e" providerId="ADAL" clId="{F428D0D1-32B2-4EF7-8604-839EED0999BE}" dt="2025-01-17T13:47:33.958" v="12741" actId="790"/>
          <ac:spMkLst>
            <pc:docMk/>
            <pc:sldMk cId="3303018779" sldId="259"/>
            <ac:spMk id="3" creationId="{7954AC74-DB8E-5AAE-3F5E-6769EBFD1C29}"/>
          </ac:spMkLst>
        </pc:spChg>
        <pc:spChg chg="mod">
          <ac:chgData name="Gabriele Bertinelli" userId="8ecd2d2e-597e-4737-889b-efba4fd1f48e" providerId="ADAL" clId="{F428D0D1-32B2-4EF7-8604-839EED0999BE}" dt="2025-01-17T13:47:33.958" v="12741" actId="790"/>
          <ac:spMkLst>
            <pc:docMk/>
            <pc:sldMk cId="3303018779" sldId="259"/>
            <ac:spMk id="4" creationId="{97AC0776-AE94-7763-07F0-62263E09DDE2}"/>
          </ac:spMkLst>
        </pc:spChg>
        <pc:spChg chg="mod">
          <ac:chgData name="Gabriele Bertinelli" userId="8ecd2d2e-597e-4737-889b-efba4fd1f48e" providerId="ADAL" clId="{F428D0D1-32B2-4EF7-8604-839EED0999BE}" dt="2025-01-17T13:47:33.958" v="12741" actId="790"/>
          <ac:spMkLst>
            <pc:docMk/>
            <pc:sldMk cId="3303018779" sldId="259"/>
            <ac:spMk id="5" creationId="{56BDC14F-47A5-C88E-5E05-6D5FC260B4E9}"/>
          </ac:spMkLst>
        </pc:spChg>
        <pc:spChg chg="mod">
          <ac:chgData name="Gabriele Bertinelli" userId="8ecd2d2e-597e-4737-889b-efba4fd1f48e" providerId="ADAL" clId="{F428D0D1-32B2-4EF7-8604-839EED0999BE}" dt="2025-01-17T13:47:33.958" v="12741" actId="790"/>
          <ac:spMkLst>
            <pc:docMk/>
            <pc:sldMk cId="3303018779" sldId="259"/>
            <ac:spMk id="6" creationId="{8464F812-5865-01D8-27DF-8C7457CB1C1F}"/>
          </ac:spMkLst>
        </pc:spChg>
        <pc:spChg chg="mod">
          <ac:chgData name="Gabriele Bertinelli" userId="8ecd2d2e-597e-4737-889b-efba4fd1f48e" providerId="ADAL" clId="{F428D0D1-32B2-4EF7-8604-839EED0999BE}" dt="2025-01-17T13:47:33.958" v="12741" actId="790"/>
          <ac:spMkLst>
            <pc:docMk/>
            <pc:sldMk cId="3303018779" sldId="259"/>
            <ac:spMk id="7" creationId="{AA738C18-E0AF-3D93-FEBB-A9F40122F348}"/>
          </ac:spMkLst>
        </pc:spChg>
      </pc:sldChg>
      <pc:sldChg chg="add del">
        <pc:chgData name="Gabriele Bertinelli" userId="8ecd2d2e-597e-4737-889b-efba4fd1f48e" providerId="ADAL" clId="{F428D0D1-32B2-4EF7-8604-839EED0999BE}" dt="2025-01-15T16:12:33.601" v="301" actId="2696"/>
        <pc:sldMkLst>
          <pc:docMk/>
          <pc:sldMk cId="2921029852" sldId="260"/>
        </pc:sldMkLst>
      </pc:sldChg>
      <pc:sldChg chg="addSp modSp add mod ord">
        <pc:chgData name="Gabriele Bertinelli" userId="8ecd2d2e-597e-4737-889b-efba4fd1f48e" providerId="ADAL" clId="{F428D0D1-32B2-4EF7-8604-839EED0999BE}" dt="2025-01-19T14:12:43.030" v="17409" actId="20577"/>
        <pc:sldMkLst>
          <pc:docMk/>
          <pc:sldMk cId="2534185528" sldId="261"/>
        </pc:sldMkLst>
        <pc:spChg chg="mod">
          <ac:chgData name="Gabriele Bertinelli" userId="8ecd2d2e-597e-4737-889b-efba4fd1f48e" providerId="ADAL" clId="{F428D0D1-32B2-4EF7-8604-839EED0999BE}" dt="2025-01-17T13:47:33.958" v="12741" actId="790"/>
          <ac:spMkLst>
            <pc:docMk/>
            <pc:sldMk cId="2534185528" sldId="261"/>
            <ac:spMk id="2" creationId="{7FC871BC-B882-1288-7122-3124DEA2138A}"/>
          </ac:spMkLst>
        </pc:spChg>
        <pc:spChg chg="mod">
          <ac:chgData name="Gabriele Bertinelli" userId="8ecd2d2e-597e-4737-889b-efba4fd1f48e" providerId="ADAL" clId="{F428D0D1-32B2-4EF7-8604-839EED0999BE}" dt="2025-01-17T13:47:33.958" v="12741" actId="790"/>
          <ac:spMkLst>
            <pc:docMk/>
            <pc:sldMk cId="2534185528" sldId="261"/>
            <ac:spMk id="3" creationId="{F47DCC06-6804-CB96-6A76-1CA8A4FAF64F}"/>
          </ac:spMkLst>
        </pc:spChg>
        <pc:spChg chg="mod">
          <ac:chgData name="Gabriele Bertinelli" userId="8ecd2d2e-597e-4737-889b-efba4fd1f48e" providerId="ADAL" clId="{F428D0D1-32B2-4EF7-8604-839EED0999BE}" dt="2025-01-17T13:47:33.958" v="12741" actId="790"/>
          <ac:spMkLst>
            <pc:docMk/>
            <pc:sldMk cId="2534185528" sldId="261"/>
            <ac:spMk id="4" creationId="{792F6CD3-D26C-F26F-00B2-2C2C6A7A0C57}"/>
          </ac:spMkLst>
        </pc:spChg>
        <pc:spChg chg="mod">
          <ac:chgData name="Gabriele Bertinelli" userId="8ecd2d2e-597e-4737-889b-efba4fd1f48e" providerId="ADAL" clId="{F428D0D1-32B2-4EF7-8604-839EED0999BE}" dt="2025-01-17T13:47:33.958" v="12741" actId="790"/>
          <ac:spMkLst>
            <pc:docMk/>
            <pc:sldMk cId="2534185528" sldId="261"/>
            <ac:spMk id="5" creationId="{D65DEDE8-E9F3-7CA0-BF90-4D03716EA316}"/>
          </ac:spMkLst>
        </pc:spChg>
        <pc:spChg chg="mod ord">
          <ac:chgData name="Gabriele Bertinelli" userId="8ecd2d2e-597e-4737-889b-efba4fd1f48e" providerId="ADAL" clId="{F428D0D1-32B2-4EF7-8604-839EED0999BE}" dt="2025-01-17T13:47:33.958" v="12741" actId="790"/>
          <ac:spMkLst>
            <pc:docMk/>
            <pc:sldMk cId="2534185528" sldId="261"/>
            <ac:spMk id="6" creationId="{8BF23328-7A67-A4AD-942F-E8E5EF3E3B9F}"/>
          </ac:spMkLst>
        </pc:spChg>
        <pc:spChg chg="mod">
          <ac:chgData name="Gabriele Bertinelli" userId="8ecd2d2e-597e-4737-889b-efba4fd1f48e" providerId="ADAL" clId="{F428D0D1-32B2-4EF7-8604-839EED0999BE}" dt="2025-01-17T13:47:33.958" v="12741" actId="790"/>
          <ac:spMkLst>
            <pc:docMk/>
            <pc:sldMk cId="2534185528" sldId="261"/>
            <ac:spMk id="7" creationId="{9E8F161C-C2BE-D6E6-F505-DE0B5843C938}"/>
          </ac:spMkLst>
        </pc:spChg>
        <pc:spChg chg="add mod">
          <ac:chgData name="Gabriele Bertinelli" userId="8ecd2d2e-597e-4737-889b-efba4fd1f48e" providerId="ADAL" clId="{F428D0D1-32B2-4EF7-8604-839EED0999BE}" dt="2025-01-19T14:12:43.030" v="17409" actId="20577"/>
          <ac:spMkLst>
            <pc:docMk/>
            <pc:sldMk cId="2534185528" sldId="261"/>
            <ac:spMk id="8" creationId="{8841AF0C-AE98-588A-0625-8D4B0A2B2EA6}"/>
          </ac:spMkLst>
        </pc:spChg>
        <pc:spChg chg="add mod">
          <ac:chgData name="Gabriele Bertinelli" userId="8ecd2d2e-597e-4737-889b-efba4fd1f48e" providerId="ADAL" clId="{F428D0D1-32B2-4EF7-8604-839EED0999BE}" dt="2025-01-17T13:47:33.958" v="12741" actId="790"/>
          <ac:spMkLst>
            <pc:docMk/>
            <pc:sldMk cId="2534185528" sldId="261"/>
            <ac:spMk id="10" creationId="{F4F24CD8-01AE-2B34-5620-9936A8D7D617}"/>
          </ac:spMkLst>
        </pc:spChg>
        <pc:picChg chg="add mod">
          <ac:chgData name="Gabriele Bertinelli" userId="8ecd2d2e-597e-4737-889b-efba4fd1f48e" providerId="ADAL" clId="{F428D0D1-32B2-4EF7-8604-839EED0999BE}" dt="2025-01-15T16:14:33.284" v="334" actId="1076"/>
          <ac:picMkLst>
            <pc:docMk/>
            <pc:sldMk cId="2534185528" sldId="261"/>
            <ac:picMk id="9" creationId="{5B68DE18-4695-FF3A-AA13-60458950FAEF}"/>
          </ac:picMkLst>
        </pc:picChg>
      </pc:sldChg>
      <pc:sldChg chg="addSp delSp modSp new mod">
        <pc:chgData name="Gabriele Bertinelli" userId="8ecd2d2e-597e-4737-889b-efba4fd1f48e" providerId="ADAL" clId="{F428D0D1-32B2-4EF7-8604-839EED0999BE}" dt="2025-01-18T15:00:44.002" v="15593" actId="27636"/>
        <pc:sldMkLst>
          <pc:docMk/>
          <pc:sldMk cId="864811910" sldId="262"/>
        </pc:sldMkLst>
        <pc:spChg chg="mod">
          <ac:chgData name="Gabriele Bertinelli" userId="8ecd2d2e-597e-4737-889b-efba4fd1f48e" providerId="ADAL" clId="{F428D0D1-32B2-4EF7-8604-839EED0999BE}" dt="2025-01-18T15:00:44.002" v="15593" actId="27636"/>
          <ac:spMkLst>
            <pc:docMk/>
            <pc:sldMk cId="864811910" sldId="262"/>
            <ac:spMk id="2" creationId="{001A145E-782D-2B54-B9D3-680CC8FA12C0}"/>
          </ac:spMkLst>
        </pc:spChg>
        <pc:spChg chg="add mod">
          <ac:chgData name="Gabriele Bertinelli" userId="8ecd2d2e-597e-4737-889b-efba4fd1f48e" providerId="ADAL" clId="{F428D0D1-32B2-4EF7-8604-839EED0999BE}" dt="2025-01-17T13:47:33.958" v="12741" actId="790"/>
          <ac:spMkLst>
            <pc:docMk/>
            <pc:sldMk cId="864811910" sldId="262"/>
            <ac:spMk id="7" creationId="{7EA9C95F-14DC-56A7-FBC4-5E4AAF27377D}"/>
          </ac:spMkLst>
        </pc:spChg>
        <pc:spChg chg="add mod">
          <ac:chgData name="Gabriele Bertinelli" userId="8ecd2d2e-597e-4737-889b-efba4fd1f48e" providerId="ADAL" clId="{F428D0D1-32B2-4EF7-8604-839EED0999BE}" dt="2025-01-17T13:47:33.958" v="12741" actId="790"/>
          <ac:spMkLst>
            <pc:docMk/>
            <pc:sldMk cId="864811910" sldId="262"/>
            <ac:spMk id="8" creationId="{61D929B8-A2E6-1F1A-1A3F-7D662276A37F}"/>
          </ac:spMkLst>
        </pc:spChg>
        <pc:picChg chg="add mod">
          <ac:chgData name="Gabriele Bertinelli" userId="8ecd2d2e-597e-4737-889b-efba4fd1f48e" providerId="ADAL" clId="{F428D0D1-32B2-4EF7-8604-839EED0999BE}" dt="2025-01-15T16:22:45.777" v="471" actId="1076"/>
          <ac:picMkLst>
            <pc:docMk/>
            <pc:sldMk cId="864811910" sldId="262"/>
            <ac:picMk id="9" creationId="{155CB522-A5FE-800E-4B40-9526A405F729}"/>
          </ac:picMkLst>
        </pc:picChg>
      </pc:sldChg>
      <pc:sldChg chg="new del">
        <pc:chgData name="Gabriele Bertinelli" userId="8ecd2d2e-597e-4737-889b-efba4fd1f48e" providerId="ADAL" clId="{F428D0D1-32B2-4EF7-8604-839EED0999BE}" dt="2025-01-15T16:26:12.313" v="511" actId="2696"/>
        <pc:sldMkLst>
          <pc:docMk/>
          <pc:sldMk cId="1181385800" sldId="263"/>
        </pc:sldMkLst>
      </pc:sldChg>
      <pc:sldChg chg="addSp delSp modSp add mod modNotesTx">
        <pc:chgData name="Gabriele Bertinelli" userId="8ecd2d2e-597e-4737-889b-efba4fd1f48e" providerId="ADAL" clId="{F428D0D1-32B2-4EF7-8604-839EED0999BE}" dt="2025-01-18T14:21:44.122" v="15202" actId="20577"/>
        <pc:sldMkLst>
          <pc:docMk/>
          <pc:sldMk cId="1236178294" sldId="263"/>
        </pc:sldMkLst>
      </pc:sldChg>
      <pc:sldChg chg="new del">
        <pc:chgData name="Gabriele Bertinelli" userId="8ecd2d2e-597e-4737-889b-efba4fd1f48e" providerId="ADAL" clId="{F428D0D1-32B2-4EF7-8604-839EED0999BE}" dt="2025-01-16T08:06:45.966" v="515" actId="47"/>
        <pc:sldMkLst>
          <pc:docMk/>
          <pc:sldMk cId="1940574966" sldId="263"/>
        </pc:sldMkLst>
      </pc:sldChg>
      <pc:sldChg chg="addSp delSp modSp add del mod ord">
        <pc:chgData name="Gabriele Bertinelli" userId="8ecd2d2e-597e-4737-889b-efba4fd1f48e" providerId="ADAL" clId="{F428D0D1-32B2-4EF7-8604-839EED0999BE}" dt="2025-01-17T10:57:38.488" v="10597" actId="47"/>
        <pc:sldMkLst>
          <pc:docMk/>
          <pc:sldMk cId="600598223" sldId="264"/>
        </pc:sldMkLst>
      </pc:sldChg>
      <pc:sldChg chg="addSp delSp modSp add mod modNotesTx">
        <pc:chgData name="Gabriele Bertinelli" userId="8ecd2d2e-597e-4737-889b-efba4fd1f48e" providerId="ADAL" clId="{F428D0D1-32B2-4EF7-8604-839EED0999BE}" dt="2025-01-19T14:14:31.789" v="17425"/>
        <pc:sldMkLst>
          <pc:docMk/>
          <pc:sldMk cId="3030234243" sldId="265"/>
        </pc:sldMkLst>
        <pc:spChg chg="mod">
          <ac:chgData name="Gabriele Bertinelli" userId="8ecd2d2e-597e-4737-889b-efba4fd1f48e" providerId="ADAL" clId="{F428D0D1-32B2-4EF7-8604-839EED0999BE}" dt="2025-01-17T13:47:33.958" v="12741" actId="790"/>
          <ac:spMkLst>
            <pc:docMk/>
            <pc:sldMk cId="3030234243" sldId="265"/>
            <ac:spMk id="2" creationId="{47A511DD-E113-4F0B-0EAD-6E3B99AA70CF}"/>
          </ac:spMkLst>
        </pc:spChg>
        <pc:spChg chg="mod">
          <ac:chgData name="Gabriele Bertinelli" userId="8ecd2d2e-597e-4737-889b-efba4fd1f48e" providerId="ADAL" clId="{F428D0D1-32B2-4EF7-8604-839EED0999BE}" dt="2025-01-17T13:47:33.958" v="12741" actId="790"/>
          <ac:spMkLst>
            <pc:docMk/>
            <pc:sldMk cId="3030234243" sldId="265"/>
            <ac:spMk id="3" creationId="{BE75BDD2-DFE8-574B-CCCC-15E059345FDD}"/>
          </ac:spMkLst>
        </pc:spChg>
        <pc:spChg chg="mod">
          <ac:chgData name="Gabriele Bertinelli" userId="8ecd2d2e-597e-4737-889b-efba4fd1f48e" providerId="ADAL" clId="{F428D0D1-32B2-4EF7-8604-839EED0999BE}" dt="2025-01-17T13:47:33.958" v="12741" actId="790"/>
          <ac:spMkLst>
            <pc:docMk/>
            <pc:sldMk cId="3030234243" sldId="265"/>
            <ac:spMk id="4" creationId="{D4BC674B-6AAE-9F02-2B25-337A4005320C}"/>
          </ac:spMkLst>
        </pc:spChg>
        <pc:spChg chg="mod">
          <ac:chgData name="Gabriele Bertinelli" userId="8ecd2d2e-597e-4737-889b-efba4fd1f48e" providerId="ADAL" clId="{F428D0D1-32B2-4EF7-8604-839EED0999BE}" dt="2025-01-17T13:47:33.958" v="12741" actId="790"/>
          <ac:spMkLst>
            <pc:docMk/>
            <pc:sldMk cId="3030234243" sldId="265"/>
            <ac:spMk id="5" creationId="{FD7649A6-B093-1BEC-C270-F8990FE77018}"/>
          </ac:spMkLst>
        </pc:spChg>
        <pc:spChg chg="mod">
          <ac:chgData name="Gabriele Bertinelli" userId="8ecd2d2e-597e-4737-889b-efba4fd1f48e" providerId="ADAL" clId="{F428D0D1-32B2-4EF7-8604-839EED0999BE}" dt="2025-01-17T13:47:33.958" v="12741" actId="790"/>
          <ac:spMkLst>
            <pc:docMk/>
            <pc:sldMk cId="3030234243" sldId="265"/>
            <ac:spMk id="6" creationId="{400A3817-091F-1F9B-83C0-4E1E2FFEB707}"/>
          </ac:spMkLst>
        </pc:spChg>
        <pc:spChg chg="mod">
          <ac:chgData name="Gabriele Bertinelli" userId="8ecd2d2e-597e-4737-889b-efba4fd1f48e" providerId="ADAL" clId="{F428D0D1-32B2-4EF7-8604-839EED0999BE}" dt="2025-01-17T13:47:33.958" v="12741" actId="790"/>
          <ac:spMkLst>
            <pc:docMk/>
            <pc:sldMk cId="3030234243" sldId="265"/>
            <ac:spMk id="7" creationId="{C149FD3B-A62B-2A66-DA37-16C85C1C25E8}"/>
          </ac:spMkLst>
        </pc:spChg>
      </pc:sldChg>
      <pc:sldChg chg="addSp delSp modSp add mod delAnim modAnim">
        <pc:chgData name="Gabriele Bertinelli" userId="8ecd2d2e-597e-4737-889b-efba4fd1f48e" providerId="ADAL" clId="{F428D0D1-32B2-4EF7-8604-839EED0999BE}" dt="2025-01-17T14:59:23.598" v="14645" actId="478"/>
        <pc:sldMkLst>
          <pc:docMk/>
          <pc:sldMk cId="434550038" sldId="266"/>
        </pc:sldMkLst>
      </pc:sldChg>
      <pc:sldChg chg="delSp modSp add mod ord modNotesTx">
        <pc:chgData name="Gabriele Bertinelli" userId="8ecd2d2e-597e-4737-889b-efba4fd1f48e" providerId="ADAL" clId="{F428D0D1-32B2-4EF7-8604-839EED0999BE}" dt="2025-01-18T15:52:21.306" v="16694" actId="20577"/>
        <pc:sldMkLst>
          <pc:docMk/>
          <pc:sldMk cId="2171445544" sldId="267"/>
        </pc:sldMkLst>
        <pc:spChg chg="mod">
          <ac:chgData name="Gabriele Bertinelli" userId="8ecd2d2e-597e-4737-889b-efba4fd1f48e" providerId="ADAL" clId="{F428D0D1-32B2-4EF7-8604-839EED0999BE}" dt="2025-01-17T13:47:33.958" v="12741" actId="790"/>
          <ac:spMkLst>
            <pc:docMk/>
            <pc:sldMk cId="2171445544" sldId="267"/>
            <ac:spMk id="2" creationId="{CA704A1D-B4E0-85EA-3B87-0D3DBD0DE37B}"/>
          </ac:spMkLst>
        </pc:spChg>
        <pc:spChg chg="mod">
          <ac:chgData name="Gabriele Bertinelli" userId="8ecd2d2e-597e-4737-889b-efba4fd1f48e" providerId="ADAL" clId="{F428D0D1-32B2-4EF7-8604-839EED0999BE}" dt="2025-01-17T13:47:33.958" v="12741" actId="790"/>
          <ac:spMkLst>
            <pc:docMk/>
            <pc:sldMk cId="2171445544" sldId="267"/>
            <ac:spMk id="4" creationId="{A8441E6B-D181-7089-0AE9-A60F755EC059}"/>
          </ac:spMkLst>
        </pc:spChg>
        <pc:spChg chg="mod">
          <ac:chgData name="Gabriele Bertinelli" userId="8ecd2d2e-597e-4737-889b-efba4fd1f48e" providerId="ADAL" clId="{F428D0D1-32B2-4EF7-8604-839EED0999BE}" dt="2025-01-17T13:47:33.958" v="12741" actId="790"/>
          <ac:spMkLst>
            <pc:docMk/>
            <pc:sldMk cId="2171445544" sldId="267"/>
            <ac:spMk id="5" creationId="{473E0B53-4424-73F1-F568-0E9362973A9C}"/>
          </ac:spMkLst>
        </pc:spChg>
        <pc:spChg chg="mod">
          <ac:chgData name="Gabriele Bertinelli" userId="8ecd2d2e-597e-4737-889b-efba4fd1f48e" providerId="ADAL" clId="{F428D0D1-32B2-4EF7-8604-839EED0999BE}" dt="2025-01-17T13:47:33.958" v="12741" actId="790"/>
          <ac:spMkLst>
            <pc:docMk/>
            <pc:sldMk cId="2171445544" sldId="267"/>
            <ac:spMk id="6" creationId="{7CA6672E-FC55-CDB3-8E42-42A8A93B717A}"/>
          </ac:spMkLst>
        </pc:spChg>
        <pc:spChg chg="mod">
          <ac:chgData name="Gabriele Bertinelli" userId="8ecd2d2e-597e-4737-889b-efba4fd1f48e" providerId="ADAL" clId="{F428D0D1-32B2-4EF7-8604-839EED0999BE}" dt="2025-01-17T13:47:33.958" v="12741" actId="790"/>
          <ac:spMkLst>
            <pc:docMk/>
            <pc:sldMk cId="2171445544" sldId="267"/>
            <ac:spMk id="7" creationId="{D5CECE60-243B-DF4E-FFEF-6219AFA80853}"/>
          </ac:spMkLst>
        </pc:spChg>
      </pc:sldChg>
      <pc:sldChg chg="delSp modSp add mod modNotesTx">
        <pc:chgData name="Gabriele Bertinelli" userId="8ecd2d2e-597e-4737-889b-efba4fd1f48e" providerId="ADAL" clId="{F428D0D1-32B2-4EF7-8604-839EED0999BE}" dt="2025-01-18T15:52:25.302" v="16697" actId="478"/>
        <pc:sldMkLst>
          <pc:docMk/>
          <pc:sldMk cId="1467623811" sldId="268"/>
        </pc:sldMkLst>
        <pc:spChg chg="mod">
          <ac:chgData name="Gabriele Bertinelli" userId="8ecd2d2e-597e-4737-889b-efba4fd1f48e" providerId="ADAL" clId="{F428D0D1-32B2-4EF7-8604-839EED0999BE}" dt="2025-01-17T13:47:33.958" v="12741" actId="790"/>
          <ac:spMkLst>
            <pc:docMk/>
            <pc:sldMk cId="1467623811" sldId="268"/>
            <ac:spMk id="2" creationId="{AB8ACF78-2692-7402-2104-6A75E930A0F3}"/>
          </ac:spMkLst>
        </pc:spChg>
        <pc:spChg chg="mod">
          <ac:chgData name="Gabriele Bertinelli" userId="8ecd2d2e-597e-4737-889b-efba4fd1f48e" providerId="ADAL" clId="{F428D0D1-32B2-4EF7-8604-839EED0999BE}" dt="2025-01-17T13:47:33.958" v="12741" actId="790"/>
          <ac:spMkLst>
            <pc:docMk/>
            <pc:sldMk cId="1467623811" sldId="268"/>
            <ac:spMk id="3" creationId="{F05941B8-77F1-E1AF-B17F-223D2E9BA877}"/>
          </ac:spMkLst>
        </pc:spChg>
        <pc:spChg chg="mod">
          <ac:chgData name="Gabriele Bertinelli" userId="8ecd2d2e-597e-4737-889b-efba4fd1f48e" providerId="ADAL" clId="{F428D0D1-32B2-4EF7-8604-839EED0999BE}" dt="2025-01-17T13:47:33.958" v="12741" actId="790"/>
          <ac:spMkLst>
            <pc:docMk/>
            <pc:sldMk cId="1467623811" sldId="268"/>
            <ac:spMk id="4" creationId="{B212A610-2BB3-3235-814D-83851F430F70}"/>
          </ac:spMkLst>
        </pc:spChg>
        <pc:spChg chg="mod">
          <ac:chgData name="Gabriele Bertinelli" userId="8ecd2d2e-597e-4737-889b-efba4fd1f48e" providerId="ADAL" clId="{F428D0D1-32B2-4EF7-8604-839EED0999BE}" dt="2025-01-17T13:47:33.958" v="12741" actId="790"/>
          <ac:spMkLst>
            <pc:docMk/>
            <pc:sldMk cId="1467623811" sldId="268"/>
            <ac:spMk id="5" creationId="{CF24652A-6D82-1946-5861-F5822CD2CFE0}"/>
          </ac:spMkLst>
        </pc:spChg>
        <pc:spChg chg="mod">
          <ac:chgData name="Gabriele Bertinelli" userId="8ecd2d2e-597e-4737-889b-efba4fd1f48e" providerId="ADAL" clId="{F428D0D1-32B2-4EF7-8604-839EED0999BE}" dt="2025-01-17T13:47:33.958" v="12741" actId="790"/>
          <ac:spMkLst>
            <pc:docMk/>
            <pc:sldMk cId="1467623811" sldId="268"/>
            <ac:spMk id="6" creationId="{70AFEC83-51D2-7FE7-75A1-A6FB095151D9}"/>
          </ac:spMkLst>
        </pc:spChg>
        <pc:spChg chg="mod">
          <ac:chgData name="Gabriele Bertinelli" userId="8ecd2d2e-597e-4737-889b-efba4fd1f48e" providerId="ADAL" clId="{F428D0D1-32B2-4EF7-8604-839EED0999BE}" dt="2025-01-17T13:47:33.958" v="12741" actId="790"/>
          <ac:spMkLst>
            <pc:docMk/>
            <pc:sldMk cId="1467623811" sldId="268"/>
            <ac:spMk id="7" creationId="{9F6C7D2A-A0D2-8B99-06EC-D29C8FA2C1C2}"/>
          </ac:spMkLst>
        </pc:spChg>
      </pc:sldChg>
      <pc:sldChg chg="delSp modSp add mod modNotesTx">
        <pc:chgData name="Gabriele Bertinelli" userId="8ecd2d2e-597e-4737-889b-efba4fd1f48e" providerId="ADAL" clId="{F428D0D1-32B2-4EF7-8604-839EED0999BE}" dt="2025-01-20T18:10:30.801" v="17433" actId="5793"/>
        <pc:sldMkLst>
          <pc:docMk/>
          <pc:sldMk cId="2694942290" sldId="269"/>
        </pc:sldMkLst>
        <pc:spChg chg="mod">
          <ac:chgData name="Gabriele Bertinelli" userId="8ecd2d2e-597e-4737-889b-efba4fd1f48e" providerId="ADAL" clId="{F428D0D1-32B2-4EF7-8604-839EED0999BE}" dt="2025-01-17T13:47:33.958" v="12741" actId="790"/>
          <ac:spMkLst>
            <pc:docMk/>
            <pc:sldMk cId="2694942290" sldId="269"/>
            <ac:spMk id="2" creationId="{B8957CE1-EAD7-5F13-78BA-1BF0164D4133}"/>
          </ac:spMkLst>
        </pc:spChg>
        <pc:spChg chg="mod">
          <ac:chgData name="Gabriele Bertinelli" userId="8ecd2d2e-597e-4737-889b-efba4fd1f48e" providerId="ADAL" clId="{F428D0D1-32B2-4EF7-8604-839EED0999BE}" dt="2025-01-20T18:10:22.820" v="17427" actId="1076"/>
          <ac:spMkLst>
            <pc:docMk/>
            <pc:sldMk cId="2694942290" sldId="269"/>
            <ac:spMk id="3" creationId="{76ED26CC-1C70-5115-E1B1-021E57C6D012}"/>
          </ac:spMkLst>
        </pc:spChg>
        <pc:spChg chg="mod">
          <ac:chgData name="Gabriele Bertinelli" userId="8ecd2d2e-597e-4737-889b-efba4fd1f48e" providerId="ADAL" clId="{F428D0D1-32B2-4EF7-8604-839EED0999BE}" dt="2025-01-17T13:47:33.958" v="12741" actId="790"/>
          <ac:spMkLst>
            <pc:docMk/>
            <pc:sldMk cId="2694942290" sldId="269"/>
            <ac:spMk id="4" creationId="{2E67264F-0827-1C70-2116-AD997C76CD5A}"/>
          </ac:spMkLst>
        </pc:spChg>
        <pc:spChg chg="mod">
          <ac:chgData name="Gabriele Bertinelli" userId="8ecd2d2e-597e-4737-889b-efba4fd1f48e" providerId="ADAL" clId="{F428D0D1-32B2-4EF7-8604-839EED0999BE}" dt="2025-01-17T13:47:33.958" v="12741" actId="790"/>
          <ac:spMkLst>
            <pc:docMk/>
            <pc:sldMk cId="2694942290" sldId="269"/>
            <ac:spMk id="5" creationId="{D86AEA2A-B586-688D-D430-AE53FAB6395F}"/>
          </ac:spMkLst>
        </pc:spChg>
        <pc:spChg chg="mod">
          <ac:chgData name="Gabriele Bertinelli" userId="8ecd2d2e-597e-4737-889b-efba4fd1f48e" providerId="ADAL" clId="{F428D0D1-32B2-4EF7-8604-839EED0999BE}" dt="2025-01-17T13:47:33.958" v="12741" actId="790"/>
          <ac:spMkLst>
            <pc:docMk/>
            <pc:sldMk cId="2694942290" sldId="269"/>
            <ac:spMk id="6" creationId="{2FC1E467-5E02-5121-1406-189DEA5BD051}"/>
          </ac:spMkLst>
        </pc:spChg>
        <pc:spChg chg="mod">
          <ac:chgData name="Gabriele Bertinelli" userId="8ecd2d2e-597e-4737-889b-efba4fd1f48e" providerId="ADAL" clId="{F428D0D1-32B2-4EF7-8604-839EED0999BE}" dt="2025-01-17T13:47:33.958" v="12741" actId="790"/>
          <ac:spMkLst>
            <pc:docMk/>
            <pc:sldMk cId="2694942290" sldId="269"/>
            <ac:spMk id="7" creationId="{2F2A7671-8819-B535-AC65-9502367722C5}"/>
          </ac:spMkLst>
        </pc:spChg>
      </pc:sldChg>
      <pc:sldChg chg="delSp modSp add mod modNotesTx">
        <pc:chgData name="Gabriele Bertinelli" userId="8ecd2d2e-597e-4737-889b-efba4fd1f48e" providerId="ADAL" clId="{F428D0D1-32B2-4EF7-8604-839EED0999BE}" dt="2025-01-20T18:12:28.342" v="17460" actId="5793"/>
        <pc:sldMkLst>
          <pc:docMk/>
          <pc:sldMk cId="3512711450" sldId="270"/>
        </pc:sldMkLst>
        <pc:spChg chg="mod">
          <ac:chgData name="Gabriele Bertinelli" userId="8ecd2d2e-597e-4737-889b-efba4fd1f48e" providerId="ADAL" clId="{F428D0D1-32B2-4EF7-8604-839EED0999BE}" dt="2025-01-17T13:47:33.958" v="12741" actId="790"/>
          <ac:spMkLst>
            <pc:docMk/>
            <pc:sldMk cId="3512711450" sldId="270"/>
            <ac:spMk id="2" creationId="{7C839C43-CD84-0300-B140-656D038BC198}"/>
          </ac:spMkLst>
        </pc:spChg>
        <pc:spChg chg="mod">
          <ac:chgData name="Gabriele Bertinelli" userId="8ecd2d2e-597e-4737-889b-efba4fd1f48e" providerId="ADAL" clId="{F428D0D1-32B2-4EF7-8604-839EED0999BE}" dt="2025-01-20T18:12:28.342" v="17460" actId="5793"/>
          <ac:spMkLst>
            <pc:docMk/>
            <pc:sldMk cId="3512711450" sldId="270"/>
            <ac:spMk id="3" creationId="{E8BFC57F-2660-5E18-3675-4E29C067D24E}"/>
          </ac:spMkLst>
        </pc:spChg>
        <pc:spChg chg="mod">
          <ac:chgData name="Gabriele Bertinelli" userId="8ecd2d2e-597e-4737-889b-efba4fd1f48e" providerId="ADAL" clId="{F428D0D1-32B2-4EF7-8604-839EED0999BE}" dt="2025-01-17T13:47:33.958" v="12741" actId="790"/>
          <ac:spMkLst>
            <pc:docMk/>
            <pc:sldMk cId="3512711450" sldId="270"/>
            <ac:spMk id="4" creationId="{8FA867F2-4637-09E0-B1F3-73DB74E4955D}"/>
          </ac:spMkLst>
        </pc:spChg>
        <pc:spChg chg="mod">
          <ac:chgData name="Gabriele Bertinelli" userId="8ecd2d2e-597e-4737-889b-efba4fd1f48e" providerId="ADAL" clId="{F428D0D1-32B2-4EF7-8604-839EED0999BE}" dt="2025-01-17T13:47:33.958" v="12741" actId="790"/>
          <ac:spMkLst>
            <pc:docMk/>
            <pc:sldMk cId="3512711450" sldId="270"/>
            <ac:spMk id="5" creationId="{2F06D8B4-5FB7-96AC-82FA-B485B38B5E2F}"/>
          </ac:spMkLst>
        </pc:spChg>
        <pc:spChg chg="mod">
          <ac:chgData name="Gabriele Bertinelli" userId="8ecd2d2e-597e-4737-889b-efba4fd1f48e" providerId="ADAL" clId="{F428D0D1-32B2-4EF7-8604-839EED0999BE}" dt="2025-01-17T13:47:33.958" v="12741" actId="790"/>
          <ac:spMkLst>
            <pc:docMk/>
            <pc:sldMk cId="3512711450" sldId="270"/>
            <ac:spMk id="6" creationId="{AFB50C8E-BB25-5578-74DA-EBA7B792CDB0}"/>
          </ac:spMkLst>
        </pc:spChg>
        <pc:spChg chg="mod">
          <ac:chgData name="Gabriele Bertinelli" userId="8ecd2d2e-597e-4737-889b-efba4fd1f48e" providerId="ADAL" clId="{F428D0D1-32B2-4EF7-8604-839EED0999BE}" dt="2025-01-17T13:47:33.958" v="12741" actId="790"/>
          <ac:spMkLst>
            <pc:docMk/>
            <pc:sldMk cId="3512711450" sldId="270"/>
            <ac:spMk id="7" creationId="{EB9A4971-2CF6-1A6D-7BAE-DBF21D74323C}"/>
          </ac:spMkLst>
        </pc:spChg>
      </pc:sldChg>
      <pc:sldChg chg="addSp delSp modSp add mod">
        <pc:chgData name="Gabriele Bertinelli" userId="8ecd2d2e-597e-4737-889b-efba4fd1f48e" providerId="ADAL" clId="{F428D0D1-32B2-4EF7-8604-839EED0999BE}" dt="2025-01-20T18:13:16.576" v="17466" actId="20577"/>
        <pc:sldMkLst>
          <pc:docMk/>
          <pc:sldMk cId="2916239717" sldId="271"/>
        </pc:sldMkLst>
      </pc:sldChg>
      <pc:sldChg chg="delSp modSp add mod ord modNotesTx">
        <pc:chgData name="Gabriele Bertinelli" userId="8ecd2d2e-597e-4737-889b-efba4fd1f48e" providerId="ADAL" clId="{F428D0D1-32B2-4EF7-8604-839EED0999BE}" dt="2025-01-20T18:13:40.525" v="17470" actId="1036"/>
        <pc:sldMkLst>
          <pc:docMk/>
          <pc:sldMk cId="2326764435" sldId="272"/>
        </pc:sldMkLst>
      </pc:sldChg>
      <pc:sldChg chg="addSp delSp modSp add mod modNotesTx">
        <pc:chgData name="Gabriele Bertinelli" userId="8ecd2d2e-597e-4737-889b-efba4fd1f48e" providerId="ADAL" clId="{F428D0D1-32B2-4EF7-8604-839EED0999BE}" dt="2025-01-20T18:14:43.511" v="17491" actId="6549"/>
        <pc:sldMkLst>
          <pc:docMk/>
          <pc:sldMk cId="2175751826" sldId="273"/>
        </pc:sldMkLst>
      </pc:sldChg>
      <pc:sldChg chg="delSp modSp add mod">
        <pc:chgData name="Gabriele Bertinelli" userId="8ecd2d2e-597e-4737-889b-efba4fd1f48e" providerId="ADAL" clId="{F428D0D1-32B2-4EF7-8604-839EED0999BE}" dt="2025-01-18T15:51:40.972" v="16687" actId="6549"/>
        <pc:sldMkLst>
          <pc:docMk/>
          <pc:sldMk cId="3445043885" sldId="274"/>
        </pc:sldMkLst>
      </pc:sldChg>
      <pc:sldChg chg="delSp modSp add mod ord modNotesTx">
        <pc:chgData name="Gabriele Bertinelli" userId="8ecd2d2e-597e-4737-889b-efba4fd1f48e" providerId="ADAL" clId="{F428D0D1-32B2-4EF7-8604-839EED0999BE}" dt="2025-01-18T14:22:05.882" v="15213" actId="20577"/>
        <pc:sldMkLst>
          <pc:docMk/>
          <pc:sldMk cId="1202922836" sldId="275"/>
        </pc:sldMkLst>
      </pc:sldChg>
      <pc:sldChg chg="add del">
        <pc:chgData name="Gabriele Bertinelli" userId="8ecd2d2e-597e-4737-889b-efba4fd1f48e" providerId="ADAL" clId="{F428D0D1-32B2-4EF7-8604-839EED0999BE}" dt="2025-01-16T13:44:19.234" v="4256" actId="47"/>
        <pc:sldMkLst>
          <pc:docMk/>
          <pc:sldMk cId="199564032" sldId="276"/>
        </pc:sldMkLst>
      </pc:sldChg>
      <pc:sldChg chg="addSp delSp modSp add mod ord modShow">
        <pc:chgData name="Gabriele Bertinelli" userId="8ecd2d2e-597e-4737-889b-efba4fd1f48e" providerId="ADAL" clId="{F428D0D1-32B2-4EF7-8604-839EED0999BE}" dt="2025-01-21T12:11:51.723" v="17917" actId="729"/>
        <pc:sldMkLst>
          <pc:docMk/>
          <pc:sldMk cId="3528466837" sldId="276"/>
        </pc:sldMkLst>
      </pc:sldChg>
      <pc:sldChg chg="delSp modSp add mod ord modShow">
        <pc:chgData name="Gabriele Bertinelli" userId="8ecd2d2e-597e-4737-889b-efba4fd1f48e" providerId="ADAL" clId="{F428D0D1-32B2-4EF7-8604-839EED0999BE}" dt="2025-01-21T12:11:51.723" v="17917" actId="729"/>
        <pc:sldMkLst>
          <pc:docMk/>
          <pc:sldMk cId="2099875746" sldId="277"/>
        </pc:sldMkLst>
      </pc:sldChg>
      <pc:sldChg chg="delSp modSp add mod ord modShow">
        <pc:chgData name="Gabriele Bertinelli" userId="8ecd2d2e-597e-4737-889b-efba4fd1f48e" providerId="ADAL" clId="{F428D0D1-32B2-4EF7-8604-839EED0999BE}" dt="2025-01-21T12:11:51.723" v="17917" actId="729"/>
        <pc:sldMkLst>
          <pc:docMk/>
          <pc:sldMk cId="908648403" sldId="278"/>
        </pc:sldMkLst>
      </pc:sldChg>
      <pc:sldChg chg="add del">
        <pc:chgData name="Gabriele Bertinelli" userId="8ecd2d2e-597e-4737-889b-efba4fd1f48e" providerId="ADAL" clId="{F428D0D1-32B2-4EF7-8604-839EED0999BE}" dt="2025-01-16T14:21:25.276" v="4896" actId="2890"/>
        <pc:sldMkLst>
          <pc:docMk/>
          <pc:sldMk cId="2596305985" sldId="279"/>
        </pc:sldMkLst>
      </pc:sldChg>
      <pc:sldChg chg="addSp delSp modSp add mod modNotesTx">
        <pc:chgData name="Gabriele Bertinelli" userId="8ecd2d2e-597e-4737-889b-efba4fd1f48e" providerId="ADAL" clId="{F428D0D1-32B2-4EF7-8604-839EED0999BE}" dt="2025-01-20T18:21:33.600" v="17512" actId="368"/>
        <pc:sldMkLst>
          <pc:docMk/>
          <pc:sldMk cId="2910495732" sldId="279"/>
        </pc:sldMkLst>
      </pc:sldChg>
      <pc:sldChg chg="add del replId">
        <pc:chgData name="Gabriele Bertinelli" userId="8ecd2d2e-597e-4737-889b-efba4fd1f48e" providerId="ADAL" clId="{F428D0D1-32B2-4EF7-8604-839EED0999BE}" dt="2025-01-16T14:21:25.276" v="4896" actId="2890"/>
        <pc:sldMkLst>
          <pc:docMk/>
          <pc:sldMk cId="1135167361" sldId="280"/>
        </pc:sldMkLst>
      </pc:sldChg>
      <pc:sldChg chg="delSp modSp add mod ord modShow">
        <pc:chgData name="Gabriele Bertinelli" userId="8ecd2d2e-597e-4737-889b-efba4fd1f48e" providerId="ADAL" clId="{F428D0D1-32B2-4EF7-8604-839EED0999BE}" dt="2025-01-21T12:11:51.723" v="17917" actId="729"/>
        <pc:sldMkLst>
          <pc:docMk/>
          <pc:sldMk cId="2036449566" sldId="280"/>
        </pc:sldMkLst>
      </pc:sldChg>
      <pc:sldChg chg="addSp delSp modSp add mod">
        <pc:chgData name="Gabriele Bertinelli" userId="8ecd2d2e-597e-4737-889b-efba4fd1f48e" providerId="ADAL" clId="{F428D0D1-32B2-4EF7-8604-839EED0999BE}" dt="2025-01-18T14:29:05.652" v="15316" actId="1076"/>
        <pc:sldMkLst>
          <pc:docMk/>
          <pc:sldMk cId="1069836983" sldId="281"/>
        </pc:sldMkLst>
      </pc:sldChg>
      <pc:sldChg chg="add del replId">
        <pc:chgData name="Gabriele Bertinelli" userId="8ecd2d2e-597e-4737-889b-efba4fd1f48e" providerId="ADAL" clId="{F428D0D1-32B2-4EF7-8604-839EED0999BE}" dt="2025-01-16T14:21:25.276" v="4896" actId="2890"/>
        <pc:sldMkLst>
          <pc:docMk/>
          <pc:sldMk cId="3097494920" sldId="281"/>
        </pc:sldMkLst>
      </pc:sldChg>
      <pc:sldChg chg="addSp delSp modSp add mod modNotesTx">
        <pc:chgData name="Gabriele Bertinelli" userId="8ecd2d2e-597e-4737-889b-efba4fd1f48e" providerId="ADAL" clId="{F428D0D1-32B2-4EF7-8604-839EED0999BE}" dt="2025-01-20T18:23:44.109" v="17531" actId="1076"/>
        <pc:sldMkLst>
          <pc:docMk/>
          <pc:sldMk cId="195867807" sldId="282"/>
        </pc:sldMkLst>
      </pc:sldChg>
      <pc:sldChg chg="add del replId">
        <pc:chgData name="Gabriele Bertinelli" userId="8ecd2d2e-597e-4737-889b-efba4fd1f48e" providerId="ADAL" clId="{F428D0D1-32B2-4EF7-8604-839EED0999BE}" dt="2025-01-16T14:21:25.276" v="4896" actId="2890"/>
        <pc:sldMkLst>
          <pc:docMk/>
          <pc:sldMk cId="2016428104" sldId="282"/>
        </pc:sldMkLst>
      </pc:sldChg>
      <pc:sldChg chg="add del replId">
        <pc:chgData name="Gabriele Bertinelli" userId="8ecd2d2e-597e-4737-889b-efba4fd1f48e" providerId="ADAL" clId="{F428D0D1-32B2-4EF7-8604-839EED0999BE}" dt="2025-01-16T14:21:25.276" v="4896" actId="2890"/>
        <pc:sldMkLst>
          <pc:docMk/>
          <pc:sldMk cId="1206392108" sldId="283"/>
        </pc:sldMkLst>
      </pc:sldChg>
      <pc:sldChg chg="addSp delSp modSp add mod ord modNotesTx">
        <pc:chgData name="Gabriele Bertinelli" userId="8ecd2d2e-597e-4737-889b-efba4fd1f48e" providerId="ADAL" clId="{F428D0D1-32B2-4EF7-8604-839EED0999BE}" dt="2025-01-18T14:43:04.484" v="15427" actId="20577"/>
        <pc:sldMkLst>
          <pc:docMk/>
          <pc:sldMk cId="3835989144" sldId="283"/>
        </pc:sldMkLst>
      </pc:sldChg>
      <pc:sldChg chg="addSp delSp modSp add mod modNotesTx">
        <pc:chgData name="Gabriele Bertinelli" userId="8ecd2d2e-597e-4737-889b-efba4fd1f48e" providerId="ADAL" clId="{F428D0D1-32B2-4EF7-8604-839EED0999BE}" dt="2025-01-18T14:43:10.735" v="15428"/>
        <pc:sldMkLst>
          <pc:docMk/>
          <pc:sldMk cId="139791680" sldId="284"/>
        </pc:sldMkLst>
      </pc:sldChg>
      <pc:sldChg chg="addSp delSp modSp add mod ord">
        <pc:chgData name="Gabriele Bertinelli" userId="8ecd2d2e-597e-4737-889b-efba4fd1f48e" providerId="ADAL" clId="{F428D0D1-32B2-4EF7-8604-839EED0999BE}" dt="2025-01-17T13:47:33.958" v="12741" actId="790"/>
        <pc:sldMkLst>
          <pc:docMk/>
          <pc:sldMk cId="3642500547" sldId="285"/>
        </pc:sldMkLst>
      </pc:sldChg>
      <pc:sldChg chg="delSp modSp add mod ord modShow">
        <pc:chgData name="Gabriele Bertinelli" userId="8ecd2d2e-597e-4737-889b-efba4fd1f48e" providerId="ADAL" clId="{F428D0D1-32B2-4EF7-8604-839EED0999BE}" dt="2025-01-21T12:11:51.723" v="17917" actId="729"/>
        <pc:sldMkLst>
          <pc:docMk/>
          <pc:sldMk cId="3843633873" sldId="286"/>
        </pc:sldMkLst>
      </pc:sldChg>
      <pc:sldChg chg="addSp delSp modSp add mod ord modNotesTx">
        <pc:chgData name="Gabriele Bertinelli" userId="8ecd2d2e-597e-4737-889b-efba4fd1f48e" providerId="ADAL" clId="{F428D0D1-32B2-4EF7-8604-839EED0999BE}" dt="2025-01-18T14:46:48.219" v="15435"/>
        <pc:sldMkLst>
          <pc:docMk/>
          <pc:sldMk cId="963241111" sldId="287"/>
        </pc:sldMkLst>
      </pc:sldChg>
      <pc:sldChg chg="delSp modSp add mod ord">
        <pc:chgData name="Gabriele Bertinelli" userId="8ecd2d2e-597e-4737-889b-efba4fd1f48e" providerId="ADAL" clId="{F428D0D1-32B2-4EF7-8604-839EED0999BE}" dt="2025-01-17T13:47:33.958" v="12741" actId="790"/>
        <pc:sldMkLst>
          <pc:docMk/>
          <pc:sldMk cId="2181561217" sldId="288"/>
        </pc:sldMkLst>
      </pc:sldChg>
      <pc:sldChg chg="delSp modSp add mod">
        <pc:chgData name="Gabriele Bertinelli" userId="8ecd2d2e-597e-4737-889b-efba4fd1f48e" providerId="ADAL" clId="{F428D0D1-32B2-4EF7-8604-839EED0999BE}" dt="2025-01-17T13:47:33.958" v="12741" actId="790"/>
        <pc:sldMkLst>
          <pc:docMk/>
          <pc:sldMk cId="3579293658" sldId="289"/>
        </pc:sldMkLst>
      </pc:sldChg>
      <pc:sldChg chg="delSp modSp add mod ord">
        <pc:chgData name="Gabriele Bertinelli" userId="8ecd2d2e-597e-4737-889b-efba4fd1f48e" providerId="ADAL" clId="{F428D0D1-32B2-4EF7-8604-839EED0999BE}" dt="2025-01-17T13:47:33.958" v="12741" actId="790"/>
        <pc:sldMkLst>
          <pc:docMk/>
          <pc:sldMk cId="143600119" sldId="290"/>
        </pc:sldMkLst>
      </pc:sldChg>
      <pc:sldChg chg="modSp add mod modNotesTx">
        <pc:chgData name="Gabriele Bertinelli" userId="8ecd2d2e-597e-4737-889b-efba4fd1f48e" providerId="ADAL" clId="{F428D0D1-32B2-4EF7-8604-839EED0999BE}" dt="2025-01-22T08:50:53.208" v="17965" actId="20577"/>
        <pc:sldMkLst>
          <pc:docMk/>
          <pc:sldMk cId="2701151852" sldId="291"/>
        </pc:sldMkLst>
      </pc:sldChg>
      <pc:sldChg chg="modSp add mod ord">
        <pc:chgData name="Gabriele Bertinelli" userId="8ecd2d2e-597e-4737-889b-efba4fd1f48e" providerId="ADAL" clId="{F428D0D1-32B2-4EF7-8604-839EED0999BE}" dt="2025-01-17T13:47:33.958" v="12741" actId="790"/>
        <pc:sldMkLst>
          <pc:docMk/>
          <pc:sldMk cId="2157996638" sldId="292"/>
        </pc:sldMkLst>
      </pc:sldChg>
      <pc:sldChg chg="addSp delSp modSp add mod modNotesTx">
        <pc:chgData name="Gabriele Bertinelli" userId="8ecd2d2e-597e-4737-889b-efba4fd1f48e" providerId="ADAL" clId="{F428D0D1-32B2-4EF7-8604-839EED0999BE}" dt="2025-01-22T08:48:05.208" v="17932" actId="20577"/>
        <pc:sldMkLst>
          <pc:docMk/>
          <pc:sldMk cId="2651169151" sldId="293"/>
        </pc:sldMkLst>
      </pc:sldChg>
      <pc:sldChg chg="modSp add mod">
        <pc:chgData name="Gabriele Bertinelli" userId="8ecd2d2e-597e-4737-889b-efba4fd1f48e" providerId="ADAL" clId="{F428D0D1-32B2-4EF7-8604-839EED0999BE}" dt="2025-01-17T13:47:33.958" v="12741" actId="790"/>
        <pc:sldMkLst>
          <pc:docMk/>
          <pc:sldMk cId="2466760616" sldId="294"/>
        </pc:sldMkLst>
      </pc:sldChg>
      <pc:sldChg chg="modSp add mod">
        <pc:chgData name="Gabriele Bertinelli" userId="8ecd2d2e-597e-4737-889b-efba4fd1f48e" providerId="ADAL" clId="{F428D0D1-32B2-4EF7-8604-839EED0999BE}" dt="2025-01-17T13:47:33.958" v="12741" actId="790"/>
        <pc:sldMkLst>
          <pc:docMk/>
          <pc:sldMk cId="2628161296" sldId="295"/>
        </pc:sldMkLst>
      </pc:sldChg>
      <pc:sldChg chg="modSp add mod modNotesTx">
        <pc:chgData name="Gabriele Bertinelli" userId="8ecd2d2e-597e-4737-889b-efba4fd1f48e" providerId="ADAL" clId="{F428D0D1-32B2-4EF7-8604-839EED0999BE}" dt="2025-01-18T14:50:59.225" v="15447"/>
        <pc:sldMkLst>
          <pc:docMk/>
          <pc:sldMk cId="390548059" sldId="296"/>
        </pc:sldMkLst>
      </pc:sldChg>
      <pc:sldChg chg="modSp add del mod ord">
        <pc:chgData name="Gabriele Bertinelli" userId="8ecd2d2e-597e-4737-889b-efba4fd1f48e" providerId="ADAL" clId="{F428D0D1-32B2-4EF7-8604-839EED0999BE}" dt="2025-01-17T08:31:03.766" v="8649" actId="2696"/>
        <pc:sldMkLst>
          <pc:docMk/>
          <pc:sldMk cId="2769094039" sldId="297"/>
        </pc:sldMkLst>
      </pc:sldChg>
      <pc:sldChg chg="addSp delSp modSp add mod ord modShow modNotesTx">
        <pc:chgData name="Gabriele Bertinelli" userId="8ecd2d2e-597e-4737-889b-efba4fd1f48e" providerId="ADAL" clId="{F428D0D1-32B2-4EF7-8604-839EED0999BE}" dt="2025-01-21T12:11:51.723" v="17917" actId="729"/>
        <pc:sldMkLst>
          <pc:docMk/>
          <pc:sldMk cId="3949601333" sldId="297"/>
        </pc:sldMkLst>
      </pc:sldChg>
      <pc:sldChg chg="addSp delSp modSp add mod ord modShow modNotesTx">
        <pc:chgData name="Gabriele Bertinelli" userId="8ecd2d2e-597e-4737-889b-efba4fd1f48e" providerId="ADAL" clId="{F428D0D1-32B2-4EF7-8604-839EED0999BE}" dt="2025-01-21T12:11:51.723" v="17917" actId="729"/>
        <pc:sldMkLst>
          <pc:docMk/>
          <pc:sldMk cId="3399480193" sldId="298"/>
        </pc:sldMkLst>
      </pc:sldChg>
      <pc:sldChg chg="delSp modSp add mod ord modNotesTx">
        <pc:chgData name="Gabriele Bertinelli" userId="8ecd2d2e-597e-4737-889b-efba4fd1f48e" providerId="ADAL" clId="{F428D0D1-32B2-4EF7-8604-839EED0999BE}" dt="2025-01-18T14:57:10.784" v="15569" actId="20577"/>
        <pc:sldMkLst>
          <pc:docMk/>
          <pc:sldMk cId="3800894569" sldId="299"/>
        </pc:sldMkLst>
      </pc:sldChg>
      <pc:sldChg chg="addSp delSp modSp add mod modNotesTx">
        <pc:chgData name="Gabriele Bertinelli" userId="8ecd2d2e-597e-4737-889b-efba4fd1f48e" providerId="ADAL" clId="{F428D0D1-32B2-4EF7-8604-839EED0999BE}" dt="2025-01-20T18:29:11.130" v="17566" actId="113"/>
        <pc:sldMkLst>
          <pc:docMk/>
          <pc:sldMk cId="984795764" sldId="300"/>
        </pc:sldMkLst>
      </pc:sldChg>
      <pc:sldChg chg="delSp modSp add mod">
        <pc:chgData name="Gabriele Bertinelli" userId="8ecd2d2e-597e-4737-889b-efba4fd1f48e" providerId="ADAL" clId="{F428D0D1-32B2-4EF7-8604-839EED0999BE}" dt="2025-01-18T14:58:20.092" v="15574" actId="20577"/>
        <pc:sldMkLst>
          <pc:docMk/>
          <pc:sldMk cId="4148991960" sldId="301"/>
        </pc:sldMkLst>
      </pc:sldChg>
      <pc:sldChg chg="delSp modSp add mod modNotesTx">
        <pc:chgData name="Gabriele Bertinelli" userId="8ecd2d2e-597e-4737-889b-efba4fd1f48e" providerId="ADAL" clId="{F428D0D1-32B2-4EF7-8604-839EED0999BE}" dt="2025-01-18T15:00:25.794" v="15585"/>
        <pc:sldMkLst>
          <pc:docMk/>
          <pc:sldMk cId="311611552" sldId="302"/>
        </pc:sldMkLst>
      </pc:sldChg>
      <pc:sldChg chg="delSp modSp add mod">
        <pc:chgData name="Gabriele Bertinelli" userId="8ecd2d2e-597e-4737-889b-efba4fd1f48e" providerId="ADAL" clId="{F428D0D1-32B2-4EF7-8604-839EED0999BE}" dt="2025-01-17T13:47:33.958" v="12741" actId="790"/>
        <pc:sldMkLst>
          <pc:docMk/>
          <pc:sldMk cId="3387419959" sldId="303"/>
        </pc:sldMkLst>
      </pc:sldChg>
      <pc:sldChg chg="delSp modSp add mod ord">
        <pc:chgData name="Gabriele Bertinelli" userId="8ecd2d2e-597e-4737-889b-efba4fd1f48e" providerId="ADAL" clId="{F428D0D1-32B2-4EF7-8604-839EED0999BE}" dt="2025-01-17T13:47:33.958" v="12741" actId="790"/>
        <pc:sldMkLst>
          <pc:docMk/>
          <pc:sldMk cId="2957556156" sldId="304"/>
        </pc:sldMkLst>
      </pc:sldChg>
      <pc:sldChg chg="modSp add mod modNotesTx">
        <pc:chgData name="Gabriele Bertinelli" userId="8ecd2d2e-597e-4737-889b-efba4fd1f48e" providerId="ADAL" clId="{F428D0D1-32B2-4EF7-8604-839EED0999BE}" dt="2025-01-18T15:30:18.326" v="15630" actId="20577"/>
        <pc:sldMkLst>
          <pc:docMk/>
          <pc:sldMk cId="2110291554" sldId="305"/>
        </pc:sldMkLst>
      </pc:sldChg>
      <pc:sldChg chg="addSp modSp add mod modNotesTx">
        <pc:chgData name="Gabriele Bertinelli" userId="8ecd2d2e-597e-4737-889b-efba4fd1f48e" providerId="ADAL" clId="{F428D0D1-32B2-4EF7-8604-839EED0999BE}" dt="2025-01-18T15:32:56.721" v="15774" actId="20577"/>
        <pc:sldMkLst>
          <pc:docMk/>
          <pc:sldMk cId="1815418649" sldId="306"/>
        </pc:sldMkLst>
      </pc:sldChg>
      <pc:sldChg chg="addSp modSp add mod modNotesTx">
        <pc:chgData name="Gabriele Bertinelli" userId="8ecd2d2e-597e-4737-889b-efba4fd1f48e" providerId="ADAL" clId="{F428D0D1-32B2-4EF7-8604-839EED0999BE}" dt="2025-01-18T15:43:43.472" v="16108" actId="20577"/>
        <pc:sldMkLst>
          <pc:docMk/>
          <pc:sldMk cId="1054712008" sldId="307"/>
        </pc:sldMkLst>
      </pc:sldChg>
      <pc:sldChg chg="delSp modSp add mod modShow modNotesTx">
        <pc:chgData name="Gabriele Bertinelli" userId="8ecd2d2e-597e-4737-889b-efba4fd1f48e" providerId="ADAL" clId="{F428D0D1-32B2-4EF7-8604-839EED0999BE}" dt="2025-01-20T18:29:58.430" v="17567" actId="729"/>
        <pc:sldMkLst>
          <pc:docMk/>
          <pc:sldMk cId="1233426734" sldId="308"/>
        </pc:sldMkLst>
      </pc:sldChg>
      <pc:sldChg chg="modSp add mod modNotesTx">
        <pc:chgData name="Gabriele Bertinelli" userId="8ecd2d2e-597e-4737-889b-efba4fd1f48e" providerId="ADAL" clId="{F428D0D1-32B2-4EF7-8604-839EED0999BE}" dt="2025-01-18T15:43:11.750" v="16062" actId="207"/>
        <pc:sldMkLst>
          <pc:docMk/>
          <pc:sldMk cId="4205995229" sldId="309"/>
        </pc:sldMkLst>
      </pc:sldChg>
      <pc:sldChg chg="modSp add mod ord modShow modNotesTx">
        <pc:chgData name="Gabriele Bertinelli" userId="8ecd2d2e-597e-4737-889b-efba4fd1f48e" providerId="ADAL" clId="{F428D0D1-32B2-4EF7-8604-839EED0999BE}" dt="2025-01-21T12:11:51.723" v="17917" actId="729"/>
        <pc:sldMkLst>
          <pc:docMk/>
          <pc:sldMk cId="263544067" sldId="310"/>
        </pc:sldMkLst>
      </pc:sldChg>
      <pc:sldChg chg="modSp add mod modNotesTx">
        <pc:chgData name="Gabriele Bertinelli" userId="8ecd2d2e-597e-4737-889b-efba4fd1f48e" providerId="ADAL" clId="{F428D0D1-32B2-4EF7-8604-839EED0999BE}" dt="2025-01-18T15:49:34.913" v="16657" actId="20577"/>
        <pc:sldMkLst>
          <pc:docMk/>
          <pc:sldMk cId="569869570" sldId="311"/>
        </pc:sldMkLst>
      </pc:sldChg>
      <pc:sldChg chg="addSp delSp modSp add mod modNotesTx">
        <pc:chgData name="Gabriele Bertinelli" userId="8ecd2d2e-597e-4737-889b-efba4fd1f48e" providerId="ADAL" clId="{F428D0D1-32B2-4EF7-8604-839EED0999BE}" dt="2025-01-18T15:56:06.655" v="16750" actId="167"/>
        <pc:sldMkLst>
          <pc:docMk/>
          <pc:sldMk cId="403955630" sldId="312"/>
        </pc:sldMkLst>
      </pc:sldChg>
      <pc:sldChg chg="modSp add mod ord modNotesTx">
        <pc:chgData name="Gabriele Bertinelli" userId="8ecd2d2e-597e-4737-889b-efba4fd1f48e" providerId="ADAL" clId="{F428D0D1-32B2-4EF7-8604-839EED0999BE}" dt="2025-01-20T18:32:02.819" v="17662" actId="113"/>
        <pc:sldMkLst>
          <pc:docMk/>
          <pc:sldMk cId="955311525" sldId="313"/>
        </pc:sldMkLst>
      </pc:sldChg>
      <pc:sldChg chg="modSp add del mod">
        <pc:chgData name="Gabriele Bertinelli" userId="8ecd2d2e-597e-4737-889b-efba4fd1f48e" providerId="ADAL" clId="{F428D0D1-32B2-4EF7-8604-839EED0999BE}" dt="2025-01-17T13:53:52.170" v="12952" actId="2696"/>
        <pc:sldMkLst>
          <pc:docMk/>
          <pc:sldMk cId="1455097346" sldId="313"/>
        </pc:sldMkLst>
      </pc:sldChg>
      <pc:sldChg chg="delSp modSp add mod ord modNotesTx">
        <pc:chgData name="Gabriele Bertinelli" userId="8ecd2d2e-597e-4737-889b-efba4fd1f48e" providerId="ADAL" clId="{F428D0D1-32B2-4EF7-8604-839EED0999BE}" dt="2025-01-20T18:32:32.125" v="17682" actId="1076"/>
        <pc:sldMkLst>
          <pc:docMk/>
          <pc:sldMk cId="2714213044" sldId="314"/>
        </pc:sldMkLst>
      </pc:sldChg>
      <pc:sldChg chg="delSp modSp add mod ord modShow modNotesTx">
        <pc:chgData name="Gabriele Bertinelli" userId="8ecd2d2e-597e-4737-889b-efba4fd1f48e" providerId="ADAL" clId="{F428D0D1-32B2-4EF7-8604-839EED0999BE}" dt="2025-01-21T12:11:51.723" v="17917" actId="729"/>
        <pc:sldMkLst>
          <pc:docMk/>
          <pc:sldMk cId="2306122209" sldId="315"/>
        </pc:sldMkLst>
      </pc:sldChg>
      <pc:sldChg chg="modSp add mod ord modShow modNotesTx">
        <pc:chgData name="Gabriele Bertinelli" userId="8ecd2d2e-597e-4737-889b-efba4fd1f48e" providerId="ADAL" clId="{F428D0D1-32B2-4EF7-8604-839EED0999BE}" dt="2025-01-21T12:11:51.723" v="17917" actId="729"/>
        <pc:sldMkLst>
          <pc:docMk/>
          <pc:sldMk cId="2479524677" sldId="316"/>
        </pc:sldMkLst>
      </pc:sldChg>
      <pc:sldChg chg="modSp add mod ord modNotesTx">
        <pc:chgData name="Gabriele Bertinelli" userId="8ecd2d2e-597e-4737-889b-efba4fd1f48e" providerId="ADAL" clId="{F428D0D1-32B2-4EF7-8604-839EED0999BE}" dt="2025-01-20T18:35:20.167" v="17910" actId="20577"/>
        <pc:sldMkLst>
          <pc:docMk/>
          <pc:sldMk cId="267855030" sldId="317"/>
        </pc:sldMkLst>
      </pc:sldChg>
      <pc:sldChg chg="modSp add mod ord">
        <pc:chgData name="Gabriele Bertinelli" userId="8ecd2d2e-597e-4737-889b-efba4fd1f48e" providerId="ADAL" clId="{F428D0D1-32B2-4EF7-8604-839EED0999BE}" dt="2025-01-17T14:42:40.760" v="14635" actId="1076"/>
        <pc:sldMkLst>
          <pc:docMk/>
          <pc:sldMk cId="3754018715" sldId="318"/>
        </pc:sldMkLst>
      </pc:sldChg>
      <pc:sldChg chg="delSp modSp new mod setBg">
        <pc:chgData name="Gabriele Bertinelli" userId="8ecd2d2e-597e-4737-889b-efba4fd1f48e" providerId="ADAL" clId="{F428D0D1-32B2-4EF7-8604-839EED0999BE}" dt="2025-01-22T08:50:41.217" v="17962" actId="5793"/>
        <pc:sldMkLst>
          <pc:docMk/>
          <pc:sldMk cId="401977400" sldId="319"/>
        </pc:sldMkLst>
        <pc:spChg chg="mod">
          <ac:chgData name="Gabriele Bertinelli" userId="8ecd2d2e-597e-4737-889b-efba4fd1f48e" providerId="ADAL" clId="{F428D0D1-32B2-4EF7-8604-839EED0999BE}" dt="2025-01-22T08:50:41.217" v="17962" actId="5793"/>
          <ac:spMkLst>
            <pc:docMk/>
            <pc:sldMk cId="401977400" sldId="319"/>
            <ac:spMk id="3" creationId="{D12C0E3C-C0AD-52BE-7784-B917F2968A18}"/>
          </ac:spMkLst>
        </pc:spChg>
      </pc:sldChg>
    </pc:docChg>
  </pc:docChgLst>
  <pc:docChgLst>
    <pc:chgData name="Gabriele Bertinelli" userId="8ecd2d2e-597e-4737-889b-efba4fd1f48e" providerId="ADAL" clId="{F844D5AA-5CFB-416E-AF79-73645B9EDB9F}"/>
    <pc:docChg chg="undo custSel addSld delSld modSld sldOrd addSection delSection modSection">
      <pc:chgData name="Gabriele Bertinelli" userId="8ecd2d2e-597e-4737-889b-efba4fd1f48e" providerId="ADAL" clId="{F844D5AA-5CFB-416E-AF79-73645B9EDB9F}" dt="2025-03-07T17:26:16.439" v="7747" actId="1076"/>
      <pc:docMkLst>
        <pc:docMk/>
      </pc:docMkLst>
      <pc:sldChg chg="addSp delSp modSp mod modNotesTx">
        <pc:chgData name="Gabriele Bertinelli" userId="8ecd2d2e-597e-4737-889b-efba4fd1f48e" providerId="ADAL" clId="{F844D5AA-5CFB-416E-AF79-73645B9EDB9F}" dt="2025-03-07T15:46:06.684" v="4295" actId="790"/>
        <pc:sldMkLst>
          <pc:docMk/>
          <pc:sldMk cId="3303018779" sldId="259"/>
        </pc:sldMkLst>
        <pc:spChg chg="mod">
          <ac:chgData name="Gabriele Bertinelli" userId="8ecd2d2e-597e-4737-889b-efba4fd1f48e" providerId="ADAL" clId="{F844D5AA-5CFB-416E-AF79-73645B9EDB9F}" dt="2025-03-07T15:46:06.684" v="4295" actId="790"/>
          <ac:spMkLst>
            <pc:docMk/>
            <pc:sldMk cId="3303018779" sldId="259"/>
            <ac:spMk id="2" creationId="{60F16B55-4EEF-E710-F766-1EA2C51EBA4F}"/>
          </ac:spMkLst>
        </pc:spChg>
        <pc:spChg chg="mod">
          <ac:chgData name="Gabriele Bertinelli" userId="8ecd2d2e-597e-4737-889b-efba4fd1f48e" providerId="ADAL" clId="{F844D5AA-5CFB-416E-AF79-73645B9EDB9F}" dt="2025-03-07T15:46:06.684" v="4295" actId="790"/>
          <ac:spMkLst>
            <pc:docMk/>
            <pc:sldMk cId="3303018779" sldId="259"/>
            <ac:spMk id="3" creationId="{7954AC74-DB8E-5AAE-3F5E-6769EBFD1C29}"/>
          </ac:spMkLst>
        </pc:spChg>
        <pc:spChg chg="mod">
          <ac:chgData name="Gabriele Bertinelli" userId="8ecd2d2e-597e-4737-889b-efba4fd1f48e" providerId="ADAL" clId="{F844D5AA-5CFB-416E-AF79-73645B9EDB9F}" dt="2025-03-07T15:46:06.684" v="4295" actId="790"/>
          <ac:spMkLst>
            <pc:docMk/>
            <pc:sldMk cId="3303018779" sldId="259"/>
            <ac:spMk id="4" creationId="{97AC0776-AE94-7763-07F0-62263E09DDE2}"/>
          </ac:spMkLst>
        </pc:spChg>
        <pc:spChg chg="mod">
          <ac:chgData name="Gabriele Bertinelli" userId="8ecd2d2e-597e-4737-889b-efba4fd1f48e" providerId="ADAL" clId="{F844D5AA-5CFB-416E-AF79-73645B9EDB9F}" dt="2025-03-07T15:46:06.684" v="4295" actId="790"/>
          <ac:spMkLst>
            <pc:docMk/>
            <pc:sldMk cId="3303018779" sldId="259"/>
            <ac:spMk id="5" creationId="{56BDC14F-47A5-C88E-5E05-6D5FC260B4E9}"/>
          </ac:spMkLst>
        </pc:spChg>
        <pc:spChg chg="mod">
          <ac:chgData name="Gabriele Bertinelli" userId="8ecd2d2e-597e-4737-889b-efba4fd1f48e" providerId="ADAL" clId="{F844D5AA-5CFB-416E-AF79-73645B9EDB9F}" dt="2025-03-07T15:46:06.684" v="4295" actId="790"/>
          <ac:spMkLst>
            <pc:docMk/>
            <pc:sldMk cId="3303018779" sldId="259"/>
            <ac:spMk id="6" creationId="{8464F812-5865-01D8-27DF-8C7457CB1C1F}"/>
          </ac:spMkLst>
        </pc:spChg>
        <pc:spChg chg="mod">
          <ac:chgData name="Gabriele Bertinelli" userId="8ecd2d2e-597e-4737-889b-efba4fd1f48e" providerId="ADAL" clId="{F844D5AA-5CFB-416E-AF79-73645B9EDB9F}" dt="2025-03-07T15:46:06.684" v="4295" actId="790"/>
          <ac:spMkLst>
            <pc:docMk/>
            <pc:sldMk cId="3303018779" sldId="259"/>
            <ac:spMk id="7" creationId="{AA738C18-E0AF-3D93-FEBB-A9F40122F348}"/>
          </ac:spMkLst>
        </pc:spChg>
        <pc:spChg chg="del">
          <ac:chgData name="Gabriele Bertinelli" userId="8ecd2d2e-597e-4737-889b-efba4fd1f48e" providerId="ADAL" clId="{F844D5AA-5CFB-416E-AF79-73645B9EDB9F}" dt="2025-03-06T20:23:08.477" v="146" actId="478"/>
          <ac:spMkLst>
            <pc:docMk/>
            <pc:sldMk cId="3303018779" sldId="259"/>
            <ac:spMk id="8" creationId="{90B17C8A-6849-1ACC-7BA9-61E9C9DACEDE}"/>
          </ac:spMkLst>
        </pc:spChg>
        <pc:spChg chg="add mod">
          <ac:chgData name="Gabriele Bertinelli" userId="8ecd2d2e-597e-4737-889b-efba4fd1f48e" providerId="ADAL" clId="{F844D5AA-5CFB-416E-AF79-73645B9EDB9F}" dt="2025-03-07T15:46:06.684" v="4295" actId="790"/>
          <ac:spMkLst>
            <pc:docMk/>
            <pc:sldMk cId="3303018779" sldId="259"/>
            <ac:spMk id="13" creationId="{2D391B32-D55E-C22E-8A31-E895571A11C2}"/>
          </ac:spMkLst>
        </pc:spChg>
        <pc:spChg chg="del">
          <ac:chgData name="Gabriele Bertinelli" userId="8ecd2d2e-597e-4737-889b-efba4fd1f48e" providerId="ADAL" clId="{F844D5AA-5CFB-416E-AF79-73645B9EDB9F}" dt="2025-03-06T20:23:07.184" v="144" actId="478"/>
          <ac:spMkLst>
            <pc:docMk/>
            <pc:sldMk cId="3303018779" sldId="259"/>
            <ac:spMk id="28" creationId="{519F55A5-D825-0043-DB1C-21DF2F588931}"/>
          </ac:spMkLst>
        </pc:spChg>
        <pc:picChg chg="del">
          <ac:chgData name="Gabriele Bertinelli" userId="8ecd2d2e-597e-4737-889b-efba4fd1f48e" providerId="ADAL" clId="{F844D5AA-5CFB-416E-AF79-73645B9EDB9F}" dt="2025-03-06T20:23:06.239" v="143" actId="478"/>
          <ac:picMkLst>
            <pc:docMk/>
            <pc:sldMk cId="3303018779" sldId="259"/>
            <ac:picMk id="9" creationId="{F0B6C79F-D3DA-5BA0-855B-FF3ECE918729}"/>
          </ac:picMkLst>
        </pc:picChg>
        <pc:picChg chg="del">
          <ac:chgData name="Gabriele Bertinelli" userId="8ecd2d2e-597e-4737-889b-efba4fd1f48e" providerId="ADAL" clId="{F844D5AA-5CFB-416E-AF79-73645B9EDB9F}" dt="2025-03-06T20:23:07.680" v="145" actId="478"/>
          <ac:picMkLst>
            <pc:docMk/>
            <pc:sldMk cId="3303018779" sldId="259"/>
            <ac:picMk id="11" creationId="{15C3210C-E4D3-FF47-F7A0-CC90C58F7CF8}"/>
          </ac:picMkLst>
        </pc:picChg>
        <pc:picChg chg="add mod">
          <ac:chgData name="Gabriele Bertinelli" userId="8ecd2d2e-597e-4737-889b-efba4fd1f48e" providerId="ADAL" clId="{F844D5AA-5CFB-416E-AF79-73645B9EDB9F}" dt="2025-03-06T21:32:37.498" v="3278" actId="1076"/>
          <ac:picMkLst>
            <pc:docMk/>
            <pc:sldMk cId="3303018779" sldId="259"/>
            <ac:picMk id="12" creationId="{3CDC8F6B-5CB1-02DD-F4DC-31E38A47F3A9}"/>
          </ac:picMkLst>
        </pc:picChg>
      </pc:sldChg>
      <pc:sldChg chg="addSp modSp mod">
        <pc:chgData name="Gabriele Bertinelli" userId="8ecd2d2e-597e-4737-889b-efba4fd1f48e" providerId="ADAL" clId="{F844D5AA-5CFB-416E-AF79-73645B9EDB9F}" dt="2025-03-07T15:46:06.684" v="4295" actId="790"/>
        <pc:sldMkLst>
          <pc:docMk/>
          <pc:sldMk cId="2534185528" sldId="261"/>
        </pc:sldMkLst>
        <pc:spChg chg="mod">
          <ac:chgData name="Gabriele Bertinelli" userId="8ecd2d2e-597e-4737-889b-efba4fd1f48e" providerId="ADAL" clId="{F844D5AA-5CFB-416E-AF79-73645B9EDB9F}" dt="2025-03-07T15:46:06.684" v="4295" actId="790"/>
          <ac:spMkLst>
            <pc:docMk/>
            <pc:sldMk cId="2534185528" sldId="261"/>
            <ac:spMk id="2" creationId="{7FC871BC-B882-1288-7122-3124DEA2138A}"/>
          </ac:spMkLst>
        </pc:spChg>
        <pc:spChg chg="mod">
          <ac:chgData name="Gabriele Bertinelli" userId="8ecd2d2e-597e-4737-889b-efba4fd1f48e" providerId="ADAL" clId="{F844D5AA-5CFB-416E-AF79-73645B9EDB9F}" dt="2025-03-07T15:46:06.684" v="4295" actId="790"/>
          <ac:spMkLst>
            <pc:docMk/>
            <pc:sldMk cId="2534185528" sldId="261"/>
            <ac:spMk id="3" creationId="{F47DCC06-6804-CB96-6A76-1CA8A4FAF64F}"/>
          </ac:spMkLst>
        </pc:spChg>
        <pc:spChg chg="mod">
          <ac:chgData name="Gabriele Bertinelli" userId="8ecd2d2e-597e-4737-889b-efba4fd1f48e" providerId="ADAL" clId="{F844D5AA-5CFB-416E-AF79-73645B9EDB9F}" dt="2025-03-07T15:46:06.684" v="4295" actId="790"/>
          <ac:spMkLst>
            <pc:docMk/>
            <pc:sldMk cId="2534185528" sldId="261"/>
            <ac:spMk id="4" creationId="{792F6CD3-D26C-F26F-00B2-2C2C6A7A0C57}"/>
          </ac:spMkLst>
        </pc:spChg>
        <pc:spChg chg="mod">
          <ac:chgData name="Gabriele Bertinelli" userId="8ecd2d2e-597e-4737-889b-efba4fd1f48e" providerId="ADAL" clId="{F844D5AA-5CFB-416E-AF79-73645B9EDB9F}" dt="2025-03-07T15:46:06.684" v="4295" actId="790"/>
          <ac:spMkLst>
            <pc:docMk/>
            <pc:sldMk cId="2534185528" sldId="261"/>
            <ac:spMk id="5" creationId="{D65DEDE8-E9F3-7CA0-BF90-4D03716EA316}"/>
          </ac:spMkLst>
        </pc:spChg>
        <pc:spChg chg="mod">
          <ac:chgData name="Gabriele Bertinelli" userId="8ecd2d2e-597e-4737-889b-efba4fd1f48e" providerId="ADAL" clId="{F844D5AA-5CFB-416E-AF79-73645B9EDB9F}" dt="2025-03-07T15:46:06.684" v="4295" actId="790"/>
          <ac:spMkLst>
            <pc:docMk/>
            <pc:sldMk cId="2534185528" sldId="261"/>
            <ac:spMk id="6" creationId="{8BF23328-7A67-A4AD-942F-E8E5EF3E3B9F}"/>
          </ac:spMkLst>
        </pc:spChg>
        <pc:spChg chg="mod">
          <ac:chgData name="Gabriele Bertinelli" userId="8ecd2d2e-597e-4737-889b-efba4fd1f48e" providerId="ADAL" clId="{F844D5AA-5CFB-416E-AF79-73645B9EDB9F}" dt="2025-03-07T15:46:06.684" v="4295" actId="790"/>
          <ac:spMkLst>
            <pc:docMk/>
            <pc:sldMk cId="2534185528" sldId="261"/>
            <ac:spMk id="7" creationId="{9E8F161C-C2BE-D6E6-F505-DE0B5843C938}"/>
          </ac:spMkLst>
        </pc:spChg>
        <pc:spChg chg="mod">
          <ac:chgData name="Gabriele Bertinelli" userId="8ecd2d2e-597e-4737-889b-efba4fd1f48e" providerId="ADAL" clId="{F844D5AA-5CFB-416E-AF79-73645B9EDB9F}" dt="2025-03-07T15:46:06.684" v="4295" actId="790"/>
          <ac:spMkLst>
            <pc:docMk/>
            <pc:sldMk cId="2534185528" sldId="261"/>
            <ac:spMk id="8" creationId="{8841AF0C-AE98-588A-0625-8D4B0A2B2EA6}"/>
          </ac:spMkLst>
        </pc:spChg>
        <pc:spChg chg="mod">
          <ac:chgData name="Gabriele Bertinelli" userId="8ecd2d2e-597e-4737-889b-efba4fd1f48e" providerId="ADAL" clId="{F844D5AA-5CFB-416E-AF79-73645B9EDB9F}" dt="2025-03-07T15:46:06.684" v="4295" actId="790"/>
          <ac:spMkLst>
            <pc:docMk/>
            <pc:sldMk cId="2534185528" sldId="261"/>
            <ac:spMk id="10" creationId="{F4F24CD8-01AE-2B34-5620-9936A8D7D617}"/>
          </ac:spMkLst>
        </pc:spChg>
        <pc:spChg chg="add mod">
          <ac:chgData name="Gabriele Bertinelli" userId="8ecd2d2e-597e-4737-889b-efba4fd1f48e" providerId="ADAL" clId="{F844D5AA-5CFB-416E-AF79-73645B9EDB9F}" dt="2025-03-07T15:46:06.684" v="4295" actId="790"/>
          <ac:spMkLst>
            <pc:docMk/>
            <pc:sldMk cId="2534185528" sldId="261"/>
            <ac:spMk id="11" creationId="{3FF9A98E-F52C-31E2-B28F-C5352EE048CE}"/>
          </ac:spMkLst>
        </pc:spChg>
      </pc:sldChg>
      <pc:sldChg chg="modSp mod">
        <pc:chgData name="Gabriele Bertinelli" userId="8ecd2d2e-597e-4737-889b-efba4fd1f48e" providerId="ADAL" clId="{F844D5AA-5CFB-416E-AF79-73645B9EDB9F}" dt="2025-03-07T15:46:06.684" v="4295" actId="790"/>
        <pc:sldMkLst>
          <pc:docMk/>
          <pc:sldMk cId="864811910" sldId="262"/>
        </pc:sldMkLst>
        <pc:spChg chg="mod">
          <ac:chgData name="Gabriele Bertinelli" userId="8ecd2d2e-597e-4737-889b-efba4fd1f48e" providerId="ADAL" clId="{F844D5AA-5CFB-416E-AF79-73645B9EDB9F}" dt="2025-03-07T15:46:06.684" v="4295" actId="790"/>
          <ac:spMkLst>
            <pc:docMk/>
            <pc:sldMk cId="864811910" sldId="262"/>
            <ac:spMk id="2" creationId="{001A145E-782D-2B54-B9D3-680CC8FA12C0}"/>
          </ac:spMkLst>
        </pc:spChg>
        <pc:spChg chg="mod">
          <ac:chgData name="Gabriele Bertinelli" userId="8ecd2d2e-597e-4737-889b-efba4fd1f48e" providerId="ADAL" clId="{F844D5AA-5CFB-416E-AF79-73645B9EDB9F}" dt="2025-03-07T15:46:06.684" v="4295" actId="790"/>
          <ac:spMkLst>
            <pc:docMk/>
            <pc:sldMk cId="864811910" sldId="262"/>
            <ac:spMk id="3" creationId="{94D9AB3E-0A98-5408-8DAE-E87A4499424C}"/>
          </ac:spMkLst>
        </pc:spChg>
        <pc:spChg chg="mod">
          <ac:chgData name="Gabriele Bertinelli" userId="8ecd2d2e-597e-4737-889b-efba4fd1f48e" providerId="ADAL" clId="{F844D5AA-5CFB-416E-AF79-73645B9EDB9F}" dt="2025-03-07T15:46:06.684" v="4295" actId="790"/>
          <ac:spMkLst>
            <pc:docMk/>
            <pc:sldMk cId="864811910" sldId="262"/>
            <ac:spMk id="4" creationId="{F6CBC894-33D4-2CE0-AB9B-22F05661E201}"/>
          </ac:spMkLst>
        </pc:spChg>
        <pc:spChg chg="mod">
          <ac:chgData name="Gabriele Bertinelli" userId="8ecd2d2e-597e-4737-889b-efba4fd1f48e" providerId="ADAL" clId="{F844D5AA-5CFB-416E-AF79-73645B9EDB9F}" dt="2025-03-07T15:46:06.684" v="4295" actId="790"/>
          <ac:spMkLst>
            <pc:docMk/>
            <pc:sldMk cId="864811910" sldId="262"/>
            <ac:spMk id="5" creationId="{69CE8C32-FAB4-2D56-1C8B-0177A4D9BDF2}"/>
          </ac:spMkLst>
        </pc:spChg>
        <pc:spChg chg="mod">
          <ac:chgData name="Gabriele Bertinelli" userId="8ecd2d2e-597e-4737-889b-efba4fd1f48e" providerId="ADAL" clId="{F844D5AA-5CFB-416E-AF79-73645B9EDB9F}" dt="2025-03-07T15:46:06.684" v="4295" actId="790"/>
          <ac:spMkLst>
            <pc:docMk/>
            <pc:sldMk cId="864811910" sldId="262"/>
            <ac:spMk id="7" creationId="{7EA9C95F-14DC-56A7-FBC4-5E4AAF27377D}"/>
          </ac:spMkLst>
        </pc:spChg>
        <pc:spChg chg="mod">
          <ac:chgData name="Gabriele Bertinelli" userId="8ecd2d2e-597e-4737-889b-efba4fd1f48e" providerId="ADAL" clId="{F844D5AA-5CFB-416E-AF79-73645B9EDB9F}" dt="2025-03-07T15:46:06.684" v="4295" actId="790"/>
          <ac:spMkLst>
            <pc:docMk/>
            <pc:sldMk cId="864811910" sldId="262"/>
            <ac:spMk id="8" creationId="{61D929B8-A2E6-1F1A-1A3F-7D662276A37F}"/>
          </ac:spMkLst>
        </pc:spChg>
      </pc:sldChg>
      <pc:sldChg chg="modSp del mod">
        <pc:chgData name="Gabriele Bertinelli" userId="8ecd2d2e-597e-4737-889b-efba4fd1f48e" providerId="ADAL" clId="{F844D5AA-5CFB-416E-AF79-73645B9EDB9F}" dt="2025-03-07T16:43:25.997" v="7170" actId="47"/>
        <pc:sldMkLst>
          <pc:docMk/>
          <pc:sldMk cId="1236178294" sldId="263"/>
        </pc:sldMkLst>
        <pc:spChg chg="mod">
          <ac:chgData name="Gabriele Bertinelli" userId="8ecd2d2e-597e-4737-889b-efba4fd1f48e" providerId="ADAL" clId="{F844D5AA-5CFB-416E-AF79-73645B9EDB9F}" dt="2025-03-07T15:46:06.684" v="4295" actId="790"/>
          <ac:spMkLst>
            <pc:docMk/>
            <pc:sldMk cId="1236178294" sldId="263"/>
            <ac:spMk id="2" creationId="{6489B198-E5E0-6802-1147-7433353E55A2}"/>
          </ac:spMkLst>
        </pc:spChg>
        <pc:spChg chg="mod">
          <ac:chgData name="Gabriele Bertinelli" userId="8ecd2d2e-597e-4737-889b-efba4fd1f48e" providerId="ADAL" clId="{F844D5AA-5CFB-416E-AF79-73645B9EDB9F}" dt="2025-03-07T15:46:06.684" v="4295" actId="790"/>
          <ac:spMkLst>
            <pc:docMk/>
            <pc:sldMk cId="1236178294" sldId="263"/>
            <ac:spMk id="4" creationId="{F1BC75F8-3480-141B-6022-D8B92F843635}"/>
          </ac:spMkLst>
        </pc:spChg>
        <pc:spChg chg="mod">
          <ac:chgData name="Gabriele Bertinelli" userId="8ecd2d2e-597e-4737-889b-efba4fd1f48e" providerId="ADAL" clId="{F844D5AA-5CFB-416E-AF79-73645B9EDB9F}" dt="2025-03-07T15:46:06.684" v="4295" actId="790"/>
          <ac:spMkLst>
            <pc:docMk/>
            <pc:sldMk cId="1236178294" sldId="263"/>
            <ac:spMk id="5" creationId="{7DE7C487-6D34-D8D2-4F24-4F2C3AAF1B0C}"/>
          </ac:spMkLst>
        </pc:spChg>
        <pc:spChg chg="mod">
          <ac:chgData name="Gabriele Bertinelli" userId="8ecd2d2e-597e-4737-889b-efba4fd1f48e" providerId="ADAL" clId="{F844D5AA-5CFB-416E-AF79-73645B9EDB9F}" dt="2025-03-07T15:46:06.684" v="4295" actId="790"/>
          <ac:spMkLst>
            <pc:docMk/>
            <pc:sldMk cId="1236178294" sldId="263"/>
            <ac:spMk id="6" creationId="{480B67C9-B64C-9607-79E8-091A2592AFE5}"/>
          </ac:spMkLst>
        </pc:spChg>
        <pc:spChg chg="mod">
          <ac:chgData name="Gabriele Bertinelli" userId="8ecd2d2e-597e-4737-889b-efba4fd1f48e" providerId="ADAL" clId="{F844D5AA-5CFB-416E-AF79-73645B9EDB9F}" dt="2025-03-07T15:46:06.684" v="4295" actId="790"/>
          <ac:spMkLst>
            <pc:docMk/>
            <pc:sldMk cId="1236178294" sldId="263"/>
            <ac:spMk id="7" creationId="{72782B3E-D53F-209E-97FD-BF78FB6537D3}"/>
          </ac:spMkLst>
        </pc:spChg>
        <pc:spChg chg="mod">
          <ac:chgData name="Gabriele Bertinelli" userId="8ecd2d2e-597e-4737-889b-efba4fd1f48e" providerId="ADAL" clId="{F844D5AA-5CFB-416E-AF79-73645B9EDB9F}" dt="2025-03-07T15:46:06.684" v="4295" actId="790"/>
          <ac:spMkLst>
            <pc:docMk/>
            <pc:sldMk cId="1236178294" sldId="263"/>
            <ac:spMk id="9" creationId="{DE6B71C5-BCA7-14D2-0821-D46303223D9C}"/>
          </ac:spMkLst>
        </pc:spChg>
        <pc:spChg chg="mod">
          <ac:chgData name="Gabriele Bertinelli" userId="8ecd2d2e-597e-4737-889b-efba4fd1f48e" providerId="ADAL" clId="{F844D5AA-5CFB-416E-AF79-73645B9EDB9F}" dt="2025-03-07T15:46:06.684" v="4295" actId="790"/>
          <ac:spMkLst>
            <pc:docMk/>
            <pc:sldMk cId="1236178294" sldId="263"/>
            <ac:spMk id="10" creationId="{4F46E136-17F1-8E44-BCCC-E56548D2D725}"/>
          </ac:spMkLst>
        </pc:spChg>
        <pc:spChg chg="mod">
          <ac:chgData name="Gabriele Bertinelli" userId="8ecd2d2e-597e-4737-889b-efba4fd1f48e" providerId="ADAL" clId="{F844D5AA-5CFB-416E-AF79-73645B9EDB9F}" dt="2025-03-07T15:46:06.684" v="4295" actId="790"/>
          <ac:spMkLst>
            <pc:docMk/>
            <pc:sldMk cId="1236178294" sldId="263"/>
            <ac:spMk id="29" creationId="{21014675-D095-83AA-B547-62B833F054EC}"/>
          </ac:spMkLst>
        </pc:spChg>
      </pc:sldChg>
      <pc:sldChg chg="delSp modSp mod modNotesTx">
        <pc:chgData name="Gabriele Bertinelli" userId="8ecd2d2e-597e-4737-889b-efba4fd1f48e" providerId="ADAL" clId="{F844D5AA-5CFB-416E-AF79-73645B9EDB9F}" dt="2025-03-07T15:46:06.684" v="4295" actId="790"/>
        <pc:sldMkLst>
          <pc:docMk/>
          <pc:sldMk cId="3030234243" sldId="265"/>
        </pc:sldMkLst>
        <pc:spChg chg="mod">
          <ac:chgData name="Gabriele Bertinelli" userId="8ecd2d2e-597e-4737-889b-efba4fd1f48e" providerId="ADAL" clId="{F844D5AA-5CFB-416E-AF79-73645B9EDB9F}" dt="2025-03-07T15:46:06.684" v="4295" actId="790"/>
          <ac:spMkLst>
            <pc:docMk/>
            <pc:sldMk cId="3030234243" sldId="265"/>
            <ac:spMk id="2" creationId="{47A511DD-E113-4F0B-0EAD-6E3B99AA70CF}"/>
          </ac:spMkLst>
        </pc:spChg>
        <pc:spChg chg="mod">
          <ac:chgData name="Gabriele Bertinelli" userId="8ecd2d2e-597e-4737-889b-efba4fd1f48e" providerId="ADAL" clId="{F844D5AA-5CFB-416E-AF79-73645B9EDB9F}" dt="2025-03-07T15:46:06.684" v="4295" actId="790"/>
          <ac:spMkLst>
            <pc:docMk/>
            <pc:sldMk cId="3030234243" sldId="265"/>
            <ac:spMk id="3" creationId="{BE75BDD2-DFE8-574B-CCCC-15E059345FDD}"/>
          </ac:spMkLst>
        </pc:spChg>
        <pc:spChg chg="mod">
          <ac:chgData name="Gabriele Bertinelli" userId="8ecd2d2e-597e-4737-889b-efba4fd1f48e" providerId="ADAL" clId="{F844D5AA-5CFB-416E-AF79-73645B9EDB9F}" dt="2025-03-07T15:46:06.684" v="4295" actId="790"/>
          <ac:spMkLst>
            <pc:docMk/>
            <pc:sldMk cId="3030234243" sldId="265"/>
            <ac:spMk id="4" creationId="{D4BC674B-6AAE-9F02-2B25-337A4005320C}"/>
          </ac:spMkLst>
        </pc:spChg>
        <pc:spChg chg="mod">
          <ac:chgData name="Gabriele Bertinelli" userId="8ecd2d2e-597e-4737-889b-efba4fd1f48e" providerId="ADAL" clId="{F844D5AA-5CFB-416E-AF79-73645B9EDB9F}" dt="2025-03-07T15:46:06.684" v="4295" actId="790"/>
          <ac:spMkLst>
            <pc:docMk/>
            <pc:sldMk cId="3030234243" sldId="265"/>
            <ac:spMk id="5" creationId="{FD7649A6-B093-1BEC-C270-F8990FE77018}"/>
          </ac:spMkLst>
        </pc:spChg>
        <pc:spChg chg="mod">
          <ac:chgData name="Gabriele Bertinelli" userId="8ecd2d2e-597e-4737-889b-efba4fd1f48e" providerId="ADAL" clId="{F844D5AA-5CFB-416E-AF79-73645B9EDB9F}" dt="2025-03-07T15:46:06.684" v="4295" actId="790"/>
          <ac:spMkLst>
            <pc:docMk/>
            <pc:sldMk cId="3030234243" sldId="265"/>
            <ac:spMk id="6" creationId="{400A3817-091F-1F9B-83C0-4E1E2FFEB707}"/>
          </ac:spMkLst>
        </pc:spChg>
        <pc:spChg chg="mod">
          <ac:chgData name="Gabriele Bertinelli" userId="8ecd2d2e-597e-4737-889b-efba4fd1f48e" providerId="ADAL" clId="{F844D5AA-5CFB-416E-AF79-73645B9EDB9F}" dt="2025-03-07T15:46:06.684" v="4295" actId="790"/>
          <ac:spMkLst>
            <pc:docMk/>
            <pc:sldMk cId="3030234243" sldId="265"/>
            <ac:spMk id="7" creationId="{C149FD3B-A62B-2A66-DA37-16C85C1C25E8}"/>
          </ac:spMkLst>
        </pc:spChg>
        <pc:spChg chg="del mod">
          <ac:chgData name="Gabriele Bertinelli" userId="8ecd2d2e-597e-4737-889b-efba4fd1f48e" providerId="ADAL" clId="{F844D5AA-5CFB-416E-AF79-73645B9EDB9F}" dt="2025-03-06T20:33:25.837" v="522" actId="478"/>
          <ac:spMkLst>
            <pc:docMk/>
            <pc:sldMk cId="3030234243" sldId="265"/>
            <ac:spMk id="8" creationId="{ACE0D2F5-8B65-B572-7934-1687C458366E}"/>
          </ac:spMkLst>
        </pc:spChg>
        <pc:spChg chg="del">
          <ac:chgData name="Gabriele Bertinelli" userId="8ecd2d2e-597e-4737-889b-efba4fd1f48e" providerId="ADAL" clId="{F844D5AA-5CFB-416E-AF79-73645B9EDB9F}" dt="2025-03-06T20:33:23.477" v="519" actId="478"/>
          <ac:spMkLst>
            <pc:docMk/>
            <pc:sldMk cId="3030234243" sldId="265"/>
            <ac:spMk id="28" creationId="{F3A3489C-3C50-00BB-6C44-9BA1010B6E86}"/>
          </ac:spMkLst>
        </pc:spChg>
        <pc:picChg chg="del">
          <ac:chgData name="Gabriele Bertinelli" userId="8ecd2d2e-597e-4737-889b-efba4fd1f48e" providerId="ADAL" clId="{F844D5AA-5CFB-416E-AF79-73645B9EDB9F}" dt="2025-03-06T20:33:22.872" v="518" actId="478"/>
          <ac:picMkLst>
            <pc:docMk/>
            <pc:sldMk cId="3030234243" sldId="265"/>
            <ac:picMk id="9" creationId="{95106723-3806-E2BE-D194-DF627BC0CA9F}"/>
          </ac:picMkLst>
        </pc:picChg>
        <pc:picChg chg="del">
          <ac:chgData name="Gabriele Bertinelli" userId="8ecd2d2e-597e-4737-889b-efba4fd1f48e" providerId="ADAL" clId="{F844D5AA-5CFB-416E-AF79-73645B9EDB9F}" dt="2025-03-06T20:33:23.907" v="520" actId="478"/>
          <ac:picMkLst>
            <pc:docMk/>
            <pc:sldMk cId="3030234243" sldId="265"/>
            <ac:picMk id="11" creationId="{289306ED-FF9C-C65F-EC81-3AC84C357A09}"/>
          </ac:picMkLst>
        </pc:picChg>
      </pc:sldChg>
      <pc:sldChg chg="del">
        <pc:chgData name="Gabriele Bertinelli" userId="8ecd2d2e-597e-4737-889b-efba4fd1f48e" providerId="ADAL" clId="{F844D5AA-5CFB-416E-AF79-73645B9EDB9F}" dt="2025-03-06T20:38:20.694" v="875" actId="2696"/>
        <pc:sldMkLst>
          <pc:docMk/>
          <pc:sldMk cId="434550038" sldId="266"/>
        </pc:sldMkLst>
      </pc:sldChg>
      <pc:sldChg chg="addSp delSp modSp mod modNotesTx">
        <pc:chgData name="Gabriele Bertinelli" userId="8ecd2d2e-597e-4737-889b-efba4fd1f48e" providerId="ADAL" clId="{F844D5AA-5CFB-416E-AF79-73645B9EDB9F}" dt="2025-03-07T15:46:06.684" v="4295" actId="790"/>
        <pc:sldMkLst>
          <pc:docMk/>
          <pc:sldMk cId="2171445544" sldId="267"/>
        </pc:sldMkLst>
        <pc:spChg chg="mod">
          <ac:chgData name="Gabriele Bertinelli" userId="8ecd2d2e-597e-4737-889b-efba4fd1f48e" providerId="ADAL" clId="{F844D5AA-5CFB-416E-AF79-73645B9EDB9F}" dt="2025-03-07T15:46:06.684" v="4295" actId="790"/>
          <ac:spMkLst>
            <pc:docMk/>
            <pc:sldMk cId="2171445544" sldId="267"/>
            <ac:spMk id="2" creationId="{CA704A1D-B4E0-85EA-3B87-0D3DBD0DE37B}"/>
          </ac:spMkLst>
        </pc:spChg>
        <pc:spChg chg="del mod">
          <ac:chgData name="Gabriele Bertinelli" userId="8ecd2d2e-597e-4737-889b-efba4fd1f48e" providerId="ADAL" clId="{F844D5AA-5CFB-416E-AF79-73645B9EDB9F}" dt="2025-03-06T20:47:28.023" v="1416" actId="22"/>
          <ac:spMkLst>
            <pc:docMk/>
            <pc:sldMk cId="2171445544" sldId="267"/>
            <ac:spMk id="3" creationId="{00D33E21-7794-8362-E359-778B4A934834}"/>
          </ac:spMkLst>
        </pc:spChg>
        <pc:spChg chg="mod">
          <ac:chgData name="Gabriele Bertinelli" userId="8ecd2d2e-597e-4737-889b-efba4fd1f48e" providerId="ADAL" clId="{F844D5AA-5CFB-416E-AF79-73645B9EDB9F}" dt="2025-03-07T15:46:06.684" v="4295" actId="790"/>
          <ac:spMkLst>
            <pc:docMk/>
            <pc:sldMk cId="2171445544" sldId="267"/>
            <ac:spMk id="4" creationId="{A8441E6B-D181-7089-0AE9-A60F755EC059}"/>
          </ac:spMkLst>
        </pc:spChg>
        <pc:spChg chg="mod">
          <ac:chgData name="Gabriele Bertinelli" userId="8ecd2d2e-597e-4737-889b-efba4fd1f48e" providerId="ADAL" clId="{F844D5AA-5CFB-416E-AF79-73645B9EDB9F}" dt="2025-03-07T15:46:06.684" v="4295" actId="790"/>
          <ac:spMkLst>
            <pc:docMk/>
            <pc:sldMk cId="2171445544" sldId="267"/>
            <ac:spMk id="5" creationId="{473E0B53-4424-73F1-F568-0E9362973A9C}"/>
          </ac:spMkLst>
        </pc:spChg>
        <pc:spChg chg="mod">
          <ac:chgData name="Gabriele Bertinelli" userId="8ecd2d2e-597e-4737-889b-efba4fd1f48e" providerId="ADAL" clId="{F844D5AA-5CFB-416E-AF79-73645B9EDB9F}" dt="2025-03-07T15:46:06.684" v="4295" actId="790"/>
          <ac:spMkLst>
            <pc:docMk/>
            <pc:sldMk cId="2171445544" sldId="267"/>
            <ac:spMk id="6" creationId="{7CA6672E-FC55-CDB3-8E42-42A8A93B717A}"/>
          </ac:spMkLst>
        </pc:spChg>
        <pc:spChg chg="mod">
          <ac:chgData name="Gabriele Bertinelli" userId="8ecd2d2e-597e-4737-889b-efba4fd1f48e" providerId="ADAL" clId="{F844D5AA-5CFB-416E-AF79-73645B9EDB9F}" dt="2025-03-07T15:46:06.684" v="4295" actId="790"/>
          <ac:spMkLst>
            <pc:docMk/>
            <pc:sldMk cId="2171445544" sldId="267"/>
            <ac:spMk id="7" creationId="{D5CECE60-243B-DF4E-FFEF-6219AFA80853}"/>
          </ac:spMkLst>
        </pc:spChg>
        <pc:spChg chg="add mod">
          <ac:chgData name="Gabriele Bertinelli" userId="8ecd2d2e-597e-4737-889b-efba4fd1f48e" providerId="ADAL" clId="{F844D5AA-5CFB-416E-AF79-73645B9EDB9F}" dt="2025-03-07T15:46:06.684" v="4295" actId="790"/>
          <ac:spMkLst>
            <pc:docMk/>
            <pc:sldMk cId="2171445544" sldId="267"/>
            <ac:spMk id="11" creationId="{526D713C-3134-74D1-B149-54F7015EAFBB}"/>
          </ac:spMkLst>
        </pc:spChg>
        <pc:picChg chg="add del mod ord">
          <ac:chgData name="Gabriele Bertinelli" userId="8ecd2d2e-597e-4737-889b-efba4fd1f48e" providerId="ADAL" clId="{F844D5AA-5CFB-416E-AF79-73645B9EDB9F}" dt="2025-03-06T20:47:46.470" v="1419" actId="478"/>
          <ac:picMkLst>
            <pc:docMk/>
            <pc:sldMk cId="2171445544" sldId="267"/>
            <ac:picMk id="9" creationId="{19B18A1B-D7E9-6858-5818-3AA7F5A83C38}"/>
          </ac:picMkLst>
        </pc:picChg>
        <pc:picChg chg="add mod">
          <ac:chgData name="Gabriele Bertinelli" userId="8ecd2d2e-597e-4737-889b-efba4fd1f48e" providerId="ADAL" clId="{F844D5AA-5CFB-416E-AF79-73645B9EDB9F}" dt="2025-03-06T20:48:37.186" v="1443" actId="1076"/>
          <ac:picMkLst>
            <pc:docMk/>
            <pc:sldMk cId="2171445544" sldId="267"/>
            <ac:picMk id="13" creationId="{B77F9C07-0A9A-4CDB-C363-7655874856C1}"/>
          </ac:picMkLst>
        </pc:picChg>
      </pc:sldChg>
      <pc:sldChg chg="addSp delSp modSp mod modNotesTx">
        <pc:chgData name="Gabriele Bertinelli" userId="8ecd2d2e-597e-4737-889b-efba4fd1f48e" providerId="ADAL" clId="{F844D5AA-5CFB-416E-AF79-73645B9EDB9F}" dt="2025-03-07T15:46:06.684" v="4295" actId="790"/>
        <pc:sldMkLst>
          <pc:docMk/>
          <pc:sldMk cId="1467623811" sldId="268"/>
        </pc:sldMkLst>
        <pc:spChg chg="mod">
          <ac:chgData name="Gabriele Bertinelli" userId="8ecd2d2e-597e-4737-889b-efba4fd1f48e" providerId="ADAL" clId="{F844D5AA-5CFB-416E-AF79-73645B9EDB9F}" dt="2025-03-07T15:46:06.684" v="4295" actId="790"/>
          <ac:spMkLst>
            <pc:docMk/>
            <pc:sldMk cId="1467623811" sldId="268"/>
            <ac:spMk id="2" creationId="{AB8ACF78-2692-7402-2104-6A75E930A0F3}"/>
          </ac:spMkLst>
        </pc:spChg>
        <pc:spChg chg="mod">
          <ac:chgData name="Gabriele Bertinelli" userId="8ecd2d2e-597e-4737-889b-efba4fd1f48e" providerId="ADAL" clId="{F844D5AA-5CFB-416E-AF79-73645B9EDB9F}" dt="2025-03-07T15:46:06.684" v="4295" actId="790"/>
          <ac:spMkLst>
            <pc:docMk/>
            <pc:sldMk cId="1467623811" sldId="268"/>
            <ac:spMk id="3" creationId="{F05941B8-77F1-E1AF-B17F-223D2E9BA877}"/>
          </ac:spMkLst>
        </pc:spChg>
        <pc:spChg chg="mod">
          <ac:chgData name="Gabriele Bertinelli" userId="8ecd2d2e-597e-4737-889b-efba4fd1f48e" providerId="ADAL" clId="{F844D5AA-5CFB-416E-AF79-73645B9EDB9F}" dt="2025-03-07T15:46:06.684" v="4295" actId="790"/>
          <ac:spMkLst>
            <pc:docMk/>
            <pc:sldMk cId="1467623811" sldId="268"/>
            <ac:spMk id="4" creationId="{B212A610-2BB3-3235-814D-83851F430F70}"/>
          </ac:spMkLst>
        </pc:spChg>
        <pc:spChg chg="mod">
          <ac:chgData name="Gabriele Bertinelli" userId="8ecd2d2e-597e-4737-889b-efba4fd1f48e" providerId="ADAL" clId="{F844D5AA-5CFB-416E-AF79-73645B9EDB9F}" dt="2025-03-07T15:46:06.684" v="4295" actId="790"/>
          <ac:spMkLst>
            <pc:docMk/>
            <pc:sldMk cId="1467623811" sldId="268"/>
            <ac:spMk id="5" creationId="{CF24652A-6D82-1946-5861-F5822CD2CFE0}"/>
          </ac:spMkLst>
        </pc:spChg>
        <pc:spChg chg="mod">
          <ac:chgData name="Gabriele Bertinelli" userId="8ecd2d2e-597e-4737-889b-efba4fd1f48e" providerId="ADAL" clId="{F844D5AA-5CFB-416E-AF79-73645B9EDB9F}" dt="2025-03-07T15:46:06.684" v="4295" actId="790"/>
          <ac:spMkLst>
            <pc:docMk/>
            <pc:sldMk cId="1467623811" sldId="268"/>
            <ac:spMk id="6" creationId="{70AFEC83-51D2-7FE7-75A1-A6FB095151D9}"/>
          </ac:spMkLst>
        </pc:spChg>
        <pc:spChg chg="mod">
          <ac:chgData name="Gabriele Bertinelli" userId="8ecd2d2e-597e-4737-889b-efba4fd1f48e" providerId="ADAL" clId="{F844D5AA-5CFB-416E-AF79-73645B9EDB9F}" dt="2025-03-07T15:46:06.684" v="4295" actId="790"/>
          <ac:spMkLst>
            <pc:docMk/>
            <pc:sldMk cId="1467623811" sldId="268"/>
            <ac:spMk id="7" creationId="{9F6C7D2A-A0D2-8B99-06EC-D29C8FA2C1C2}"/>
          </ac:spMkLst>
        </pc:spChg>
        <pc:spChg chg="add mod">
          <ac:chgData name="Gabriele Bertinelli" userId="8ecd2d2e-597e-4737-889b-efba4fd1f48e" providerId="ADAL" clId="{F844D5AA-5CFB-416E-AF79-73645B9EDB9F}" dt="2025-03-07T15:46:06.684" v="4295" actId="790"/>
          <ac:spMkLst>
            <pc:docMk/>
            <pc:sldMk cId="1467623811" sldId="268"/>
            <ac:spMk id="9" creationId="{9250CDF1-61B9-F382-2FC9-CD011B55E379}"/>
          </ac:spMkLst>
        </pc:spChg>
        <pc:picChg chg="add mod">
          <ac:chgData name="Gabriele Bertinelli" userId="8ecd2d2e-597e-4737-889b-efba4fd1f48e" providerId="ADAL" clId="{F844D5AA-5CFB-416E-AF79-73645B9EDB9F}" dt="2025-03-06T20:59:43.055" v="1984" actId="1076"/>
          <ac:picMkLst>
            <pc:docMk/>
            <pc:sldMk cId="1467623811" sldId="268"/>
            <ac:picMk id="8" creationId="{4891D272-9194-3D82-E8E3-59F5ED68DA54}"/>
          </ac:picMkLst>
        </pc:picChg>
        <pc:picChg chg="del">
          <ac:chgData name="Gabriele Bertinelli" userId="8ecd2d2e-597e-4737-889b-efba4fd1f48e" providerId="ADAL" clId="{F844D5AA-5CFB-416E-AF79-73645B9EDB9F}" dt="2025-03-06T20:55:32.557" v="1850" actId="478"/>
          <ac:picMkLst>
            <pc:docMk/>
            <pc:sldMk cId="1467623811" sldId="268"/>
            <ac:picMk id="23" creationId="{F8379858-93C7-D147-BEA7-A48F98A3AA66}"/>
          </ac:picMkLst>
        </pc:picChg>
        <pc:picChg chg="del">
          <ac:chgData name="Gabriele Bertinelli" userId="8ecd2d2e-597e-4737-889b-efba4fd1f48e" providerId="ADAL" clId="{F844D5AA-5CFB-416E-AF79-73645B9EDB9F}" dt="2025-03-06T20:55:33.522" v="1851" actId="478"/>
          <ac:picMkLst>
            <pc:docMk/>
            <pc:sldMk cId="1467623811" sldId="268"/>
            <ac:picMk id="25" creationId="{BEA0B2E1-693B-EBA0-47E1-B1934C1B7186}"/>
          </ac:picMkLst>
        </pc:picChg>
        <pc:picChg chg="del">
          <ac:chgData name="Gabriele Bertinelli" userId="8ecd2d2e-597e-4737-889b-efba4fd1f48e" providerId="ADAL" clId="{F844D5AA-5CFB-416E-AF79-73645B9EDB9F}" dt="2025-03-06T20:55:34.036" v="1852" actId="478"/>
          <ac:picMkLst>
            <pc:docMk/>
            <pc:sldMk cId="1467623811" sldId="268"/>
            <ac:picMk id="27" creationId="{84DAC0B5-42B5-2966-2915-3D1D6D011C41}"/>
          </ac:picMkLst>
        </pc:picChg>
      </pc:sldChg>
      <pc:sldChg chg="addSp modSp mod modNotesTx">
        <pc:chgData name="Gabriele Bertinelli" userId="8ecd2d2e-597e-4737-889b-efba4fd1f48e" providerId="ADAL" clId="{F844D5AA-5CFB-416E-AF79-73645B9EDB9F}" dt="2025-03-07T15:46:06.684" v="4295" actId="790"/>
        <pc:sldMkLst>
          <pc:docMk/>
          <pc:sldMk cId="2694942290" sldId="269"/>
        </pc:sldMkLst>
        <pc:spChg chg="mod">
          <ac:chgData name="Gabriele Bertinelli" userId="8ecd2d2e-597e-4737-889b-efba4fd1f48e" providerId="ADAL" clId="{F844D5AA-5CFB-416E-AF79-73645B9EDB9F}" dt="2025-03-07T15:46:06.684" v="4295" actId="790"/>
          <ac:spMkLst>
            <pc:docMk/>
            <pc:sldMk cId="2694942290" sldId="269"/>
            <ac:spMk id="2" creationId="{B8957CE1-EAD7-5F13-78BA-1BF0164D4133}"/>
          </ac:spMkLst>
        </pc:spChg>
        <pc:spChg chg="mod">
          <ac:chgData name="Gabriele Bertinelli" userId="8ecd2d2e-597e-4737-889b-efba4fd1f48e" providerId="ADAL" clId="{F844D5AA-5CFB-416E-AF79-73645B9EDB9F}" dt="2025-03-07T15:46:06.684" v="4295" actId="790"/>
          <ac:spMkLst>
            <pc:docMk/>
            <pc:sldMk cId="2694942290" sldId="269"/>
            <ac:spMk id="3" creationId="{76ED26CC-1C70-5115-E1B1-021E57C6D012}"/>
          </ac:spMkLst>
        </pc:spChg>
        <pc:spChg chg="mod">
          <ac:chgData name="Gabriele Bertinelli" userId="8ecd2d2e-597e-4737-889b-efba4fd1f48e" providerId="ADAL" clId="{F844D5AA-5CFB-416E-AF79-73645B9EDB9F}" dt="2025-03-07T15:46:06.684" v="4295" actId="790"/>
          <ac:spMkLst>
            <pc:docMk/>
            <pc:sldMk cId="2694942290" sldId="269"/>
            <ac:spMk id="4" creationId="{2E67264F-0827-1C70-2116-AD997C76CD5A}"/>
          </ac:spMkLst>
        </pc:spChg>
        <pc:spChg chg="mod">
          <ac:chgData name="Gabriele Bertinelli" userId="8ecd2d2e-597e-4737-889b-efba4fd1f48e" providerId="ADAL" clId="{F844D5AA-5CFB-416E-AF79-73645B9EDB9F}" dt="2025-03-07T15:46:06.684" v="4295" actId="790"/>
          <ac:spMkLst>
            <pc:docMk/>
            <pc:sldMk cId="2694942290" sldId="269"/>
            <ac:spMk id="5" creationId="{D86AEA2A-B586-688D-D430-AE53FAB6395F}"/>
          </ac:spMkLst>
        </pc:spChg>
        <pc:spChg chg="mod">
          <ac:chgData name="Gabriele Bertinelli" userId="8ecd2d2e-597e-4737-889b-efba4fd1f48e" providerId="ADAL" clId="{F844D5AA-5CFB-416E-AF79-73645B9EDB9F}" dt="2025-03-07T15:46:06.684" v="4295" actId="790"/>
          <ac:spMkLst>
            <pc:docMk/>
            <pc:sldMk cId="2694942290" sldId="269"/>
            <ac:spMk id="6" creationId="{2FC1E467-5E02-5121-1406-189DEA5BD051}"/>
          </ac:spMkLst>
        </pc:spChg>
        <pc:spChg chg="mod">
          <ac:chgData name="Gabriele Bertinelli" userId="8ecd2d2e-597e-4737-889b-efba4fd1f48e" providerId="ADAL" clId="{F844D5AA-5CFB-416E-AF79-73645B9EDB9F}" dt="2025-03-07T15:46:06.684" v="4295" actId="790"/>
          <ac:spMkLst>
            <pc:docMk/>
            <pc:sldMk cId="2694942290" sldId="269"/>
            <ac:spMk id="7" creationId="{2F2A7671-8819-B535-AC65-9502367722C5}"/>
          </ac:spMkLst>
        </pc:spChg>
        <pc:spChg chg="add mod">
          <ac:chgData name="Gabriele Bertinelli" userId="8ecd2d2e-597e-4737-889b-efba4fd1f48e" providerId="ADAL" clId="{F844D5AA-5CFB-416E-AF79-73645B9EDB9F}" dt="2025-03-07T15:46:06.684" v="4295" actId="790"/>
          <ac:spMkLst>
            <pc:docMk/>
            <pc:sldMk cId="2694942290" sldId="269"/>
            <ac:spMk id="10" creationId="{7CC77AF7-E759-CB57-99B5-7AC162A17377}"/>
          </ac:spMkLst>
        </pc:spChg>
        <pc:picChg chg="add mod">
          <ac:chgData name="Gabriele Bertinelli" userId="8ecd2d2e-597e-4737-889b-efba4fd1f48e" providerId="ADAL" clId="{F844D5AA-5CFB-416E-AF79-73645B9EDB9F}" dt="2025-03-06T21:18:10.844" v="2889" actId="1076"/>
          <ac:picMkLst>
            <pc:docMk/>
            <pc:sldMk cId="2694942290" sldId="269"/>
            <ac:picMk id="9" creationId="{C635DD69-4D7D-D9B6-B6CF-D518500A0A89}"/>
          </ac:picMkLst>
        </pc:picChg>
      </pc:sldChg>
      <pc:sldChg chg="delSp modSp mod ord modNotesTx">
        <pc:chgData name="Gabriele Bertinelli" userId="8ecd2d2e-597e-4737-889b-efba4fd1f48e" providerId="ADAL" clId="{F844D5AA-5CFB-416E-AF79-73645B9EDB9F}" dt="2025-03-07T15:46:06.684" v="4295" actId="790"/>
        <pc:sldMkLst>
          <pc:docMk/>
          <pc:sldMk cId="3512711450" sldId="270"/>
        </pc:sldMkLst>
        <pc:spChg chg="mod">
          <ac:chgData name="Gabriele Bertinelli" userId="8ecd2d2e-597e-4737-889b-efba4fd1f48e" providerId="ADAL" clId="{F844D5AA-5CFB-416E-AF79-73645B9EDB9F}" dt="2025-03-07T15:46:06.684" v="4295" actId="790"/>
          <ac:spMkLst>
            <pc:docMk/>
            <pc:sldMk cId="3512711450" sldId="270"/>
            <ac:spMk id="2" creationId="{7C839C43-CD84-0300-B140-656D038BC198}"/>
          </ac:spMkLst>
        </pc:spChg>
        <pc:spChg chg="mod">
          <ac:chgData name="Gabriele Bertinelli" userId="8ecd2d2e-597e-4737-889b-efba4fd1f48e" providerId="ADAL" clId="{F844D5AA-5CFB-416E-AF79-73645B9EDB9F}" dt="2025-03-07T15:46:06.684" v="4295" actId="790"/>
          <ac:spMkLst>
            <pc:docMk/>
            <pc:sldMk cId="3512711450" sldId="270"/>
            <ac:spMk id="3" creationId="{E8BFC57F-2660-5E18-3675-4E29C067D24E}"/>
          </ac:spMkLst>
        </pc:spChg>
        <pc:spChg chg="mod">
          <ac:chgData name="Gabriele Bertinelli" userId="8ecd2d2e-597e-4737-889b-efba4fd1f48e" providerId="ADAL" clId="{F844D5AA-5CFB-416E-AF79-73645B9EDB9F}" dt="2025-03-07T15:46:06.684" v="4295" actId="790"/>
          <ac:spMkLst>
            <pc:docMk/>
            <pc:sldMk cId="3512711450" sldId="270"/>
            <ac:spMk id="4" creationId="{8FA867F2-4637-09E0-B1F3-73DB74E4955D}"/>
          </ac:spMkLst>
        </pc:spChg>
        <pc:spChg chg="mod">
          <ac:chgData name="Gabriele Bertinelli" userId="8ecd2d2e-597e-4737-889b-efba4fd1f48e" providerId="ADAL" clId="{F844D5AA-5CFB-416E-AF79-73645B9EDB9F}" dt="2025-03-07T15:46:06.684" v="4295" actId="790"/>
          <ac:spMkLst>
            <pc:docMk/>
            <pc:sldMk cId="3512711450" sldId="270"/>
            <ac:spMk id="5" creationId="{2F06D8B4-5FB7-96AC-82FA-B485B38B5E2F}"/>
          </ac:spMkLst>
        </pc:spChg>
        <pc:spChg chg="mod">
          <ac:chgData name="Gabriele Bertinelli" userId="8ecd2d2e-597e-4737-889b-efba4fd1f48e" providerId="ADAL" clId="{F844D5AA-5CFB-416E-AF79-73645B9EDB9F}" dt="2025-03-07T15:46:06.684" v="4295" actId="790"/>
          <ac:spMkLst>
            <pc:docMk/>
            <pc:sldMk cId="3512711450" sldId="270"/>
            <ac:spMk id="6" creationId="{AFB50C8E-BB25-5578-74DA-EBA7B792CDB0}"/>
          </ac:spMkLst>
        </pc:spChg>
        <pc:spChg chg="mod">
          <ac:chgData name="Gabriele Bertinelli" userId="8ecd2d2e-597e-4737-889b-efba4fd1f48e" providerId="ADAL" clId="{F844D5AA-5CFB-416E-AF79-73645B9EDB9F}" dt="2025-03-07T15:46:06.684" v="4295" actId="790"/>
          <ac:spMkLst>
            <pc:docMk/>
            <pc:sldMk cId="3512711450" sldId="270"/>
            <ac:spMk id="7" creationId="{EB9A4971-2CF6-1A6D-7BAE-DBF21D74323C}"/>
          </ac:spMkLst>
        </pc:spChg>
        <pc:picChg chg="del">
          <ac:chgData name="Gabriele Bertinelli" userId="8ecd2d2e-597e-4737-889b-efba4fd1f48e" providerId="ADAL" clId="{F844D5AA-5CFB-416E-AF79-73645B9EDB9F}" dt="2025-03-07T14:51:39.783" v="3282" actId="478"/>
          <ac:picMkLst>
            <pc:docMk/>
            <pc:sldMk cId="3512711450" sldId="270"/>
            <ac:picMk id="13" creationId="{15DE64A9-F2EA-0159-637E-DAAD11C1C523}"/>
          </ac:picMkLst>
        </pc:picChg>
      </pc:sldChg>
      <pc:sldChg chg="modSp del mod">
        <pc:chgData name="Gabriele Bertinelli" userId="8ecd2d2e-597e-4737-889b-efba4fd1f48e" providerId="ADAL" clId="{F844D5AA-5CFB-416E-AF79-73645B9EDB9F}" dt="2025-03-07T16:43:25.997" v="7170" actId="47"/>
        <pc:sldMkLst>
          <pc:docMk/>
          <pc:sldMk cId="2916239717" sldId="271"/>
        </pc:sldMkLst>
        <pc:spChg chg="mod">
          <ac:chgData name="Gabriele Bertinelli" userId="8ecd2d2e-597e-4737-889b-efba4fd1f48e" providerId="ADAL" clId="{F844D5AA-5CFB-416E-AF79-73645B9EDB9F}" dt="2025-03-07T15:46:06.684" v="4295" actId="790"/>
          <ac:spMkLst>
            <pc:docMk/>
            <pc:sldMk cId="2916239717" sldId="271"/>
            <ac:spMk id="2" creationId="{CEFFA6DF-AC56-DECF-2121-0046723B716B}"/>
          </ac:spMkLst>
        </pc:spChg>
        <pc:spChg chg="mod">
          <ac:chgData name="Gabriele Bertinelli" userId="8ecd2d2e-597e-4737-889b-efba4fd1f48e" providerId="ADAL" clId="{F844D5AA-5CFB-416E-AF79-73645B9EDB9F}" dt="2025-03-07T15:46:06.684" v="4295" actId="790"/>
          <ac:spMkLst>
            <pc:docMk/>
            <pc:sldMk cId="2916239717" sldId="271"/>
            <ac:spMk id="3" creationId="{213F3659-8C46-4029-EA64-9421B7F0013E}"/>
          </ac:spMkLst>
        </pc:spChg>
        <pc:spChg chg="mod">
          <ac:chgData name="Gabriele Bertinelli" userId="8ecd2d2e-597e-4737-889b-efba4fd1f48e" providerId="ADAL" clId="{F844D5AA-5CFB-416E-AF79-73645B9EDB9F}" dt="2025-03-07T15:46:06.684" v="4295" actId="790"/>
          <ac:spMkLst>
            <pc:docMk/>
            <pc:sldMk cId="2916239717" sldId="271"/>
            <ac:spMk id="4" creationId="{64AA562A-3850-526C-4D5B-81E5869CC27A}"/>
          </ac:spMkLst>
        </pc:spChg>
        <pc:spChg chg="mod">
          <ac:chgData name="Gabriele Bertinelli" userId="8ecd2d2e-597e-4737-889b-efba4fd1f48e" providerId="ADAL" clId="{F844D5AA-5CFB-416E-AF79-73645B9EDB9F}" dt="2025-03-07T15:46:06.684" v="4295" actId="790"/>
          <ac:spMkLst>
            <pc:docMk/>
            <pc:sldMk cId="2916239717" sldId="271"/>
            <ac:spMk id="5" creationId="{B157E400-6F3A-9EFB-DE0F-BE98E9B60398}"/>
          </ac:spMkLst>
        </pc:spChg>
        <pc:spChg chg="mod">
          <ac:chgData name="Gabriele Bertinelli" userId="8ecd2d2e-597e-4737-889b-efba4fd1f48e" providerId="ADAL" clId="{F844D5AA-5CFB-416E-AF79-73645B9EDB9F}" dt="2025-03-07T15:46:06.684" v="4295" actId="790"/>
          <ac:spMkLst>
            <pc:docMk/>
            <pc:sldMk cId="2916239717" sldId="271"/>
            <ac:spMk id="6" creationId="{4AE4583D-6175-DD1A-EE95-DDB35F548DCC}"/>
          </ac:spMkLst>
        </pc:spChg>
        <pc:spChg chg="mod">
          <ac:chgData name="Gabriele Bertinelli" userId="8ecd2d2e-597e-4737-889b-efba4fd1f48e" providerId="ADAL" clId="{F844D5AA-5CFB-416E-AF79-73645B9EDB9F}" dt="2025-03-07T15:46:06.684" v="4295" actId="790"/>
          <ac:spMkLst>
            <pc:docMk/>
            <pc:sldMk cId="2916239717" sldId="271"/>
            <ac:spMk id="7" creationId="{ED202819-7D97-B43F-2643-2E71A7069CF0}"/>
          </ac:spMkLst>
        </pc:spChg>
      </pc:sldChg>
      <pc:sldChg chg="modSp del mod">
        <pc:chgData name="Gabriele Bertinelli" userId="8ecd2d2e-597e-4737-889b-efba4fd1f48e" providerId="ADAL" clId="{F844D5AA-5CFB-416E-AF79-73645B9EDB9F}" dt="2025-03-07T16:43:25.997" v="7170" actId="47"/>
        <pc:sldMkLst>
          <pc:docMk/>
          <pc:sldMk cId="2326764435" sldId="272"/>
        </pc:sldMkLst>
        <pc:spChg chg="mod">
          <ac:chgData name="Gabriele Bertinelli" userId="8ecd2d2e-597e-4737-889b-efba4fd1f48e" providerId="ADAL" clId="{F844D5AA-5CFB-416E-AF79-73645B9EDB9F}" dt="2025-03-07T15:46:06.684" v="4295" actId="790"/>
          <ac:spMkLst>
            <pc:docMk/>
            <pc:sldMk cId="2326764435" sldId="272"/>
            <ac:spMk id="2" creationId="{3F1CA860-5DC0-2999-77D8-34B4B72744C4}"/>
          </ac:spMkLst>
        </pc:spChg>
        <pc:spChg chg="mod">
          <ac:chgData name="Gabriele Bertinelli" userId="8ecd2d2e-597e-4737-889b-efba4fd1f48e" providerId="ADAL" clId="{F844D5AA-5CFB-416E-AF79-73645B9EDB9F}" dt="2025-03-07T15:46:06.684" v="4295" actId="790"/>
          <ac:spMkLst>
            <pc:docMk/>
            <pc:sldMk cId="2326764435" sldId="272"/>
            <ac:spMk id="3" creationId="{C7F930D8-8514-A74B-E673-66A44F5377C4}"/>
          </ac:spMkLst>
        </pc:spChg>
        <pc:spChg chg="mod">
          <ac:chgData name="Gabriele Bertinelli" userId="8ecd2d2e-597e-4737-889b-efba4fd1f48e" providerId="ADAL" clId="{F844D5AA-5CFB-416E-AF79-73645B9EDB9F}" dt="2025-03-07T15:46:06.684" v="4295" actId="790"/>
          <ac:spMkLst>
            <pc:docMk/>
            <pc:sldMk cId="2326764435" sldId="272"/>
            <ac:spMk id="4" creationId="{AD25439D-8F10-74EB-0C17-A85B37E067E5}"/>
          </ac:spMkLst>
        </pc:spChg>
        <pc:spChg chg="mod">
          <ac:chgData name="Gabriele Bertinelli" userId="8ecd2d2e-597e-4737-889b-efba4fd1f48e" providerId="ADAL" clId="{F844D5AA-5CFB-416E-AF79-73645B9EDB9F}" dt="2025-03-07T15:46:06.684" v="4295" actId="790"/>
          <ac:spMkLst>
            <pc:docMk/>
            <pc:sldMk cId="2326764435" sldId="272"/>
            <ac:spMk id="5" creationId="{25A85E99-FB1F-231F-9E54-910AE6AFB635}"/>
          </ac:spMkLst>
        </pc:spChg>
        <pc:spChg chg="mod">
          <ac:chgData name="Gabriele Bertinelli" userId="8ecd2d2e-597e-4737-889b-efba4fd1f48e" providerId="ADAL" clId="{F844D5AA-5CFB-416E-AF79-73645B9EDB9F}" dt="2025-03-07T15:46:06.684" v="4295" actId="790"/>
          <ac:spMkLst>
            <pc:docMk/>
            <pc:sldMk cId="2326764435" sldId="272"/>
            <ac:spMk id="6" creationId="{EB31A286-2ABD-48CF-DECF-5830722E8ACA}"/>
          </ac:spMkLst>
        </pc:spChg>
        <pc:spChg chg="mod">
          <ac:chgData name="Gabriele Bertinelli" userId="8ecd2d2e-597e-4737-889b-efba4fd1f48e" providerId="ADAL" clId="{F844D5AA-5CFB-416E-AF79-73645B9EDB9F}" dt="2025-03-07T15:46:06.684" v="4295" actId="790"/>
          <ac:spMkLst>
            <pc:docMk/>
            <pc:sldMk cId="2326764435" sldId="272"/>
            <ac:spMk id="7" creationId="{0A63C102-90C1-5C73-3CD3-219703426147}"/>
          </ac:spMkLst>
        </pc:spChg>
      </pc:sldChg>
      <pc:sldChg chg="modSp del mod">
        <pc:chgData name="Gabriele Bertinelli" userId="8ecd2d2e-597e-4737-889b-efba4fd1f48e" providerId="ADAL" clId="{F844D5AA-5CFB-416E-AF79-73645B9EDB9F}" dt="2025-03-07T16:43:25.997" v="7170" actId="47"/>
        <pc:sldMkLst>
          <pc:docMk/>
          <pc:sldMk cId="2175751826" sldId="273"/>
        </pc:sldMkLst>
        <pc:spChg chg="mod">
          <ac:chgData name="Gabriele Bertinelli" userId="8ecd2d2e-597e-4737-889b-efba4fd1f48e" providerId="ADAL" clId="{F844D5AA-5CFB-416E-AF79-73645B9EDB9F}" dt="2025-03-07T15:46:06.684" v="4295" actId="790"/>
          <ac:spMkLst>
            <pc:docMk/>
            <pc:sldMk cId="2175751826" sldId="273"/>
            <ac:spMk id="2" creationId="{004B974E-4336-190D-4DB0-35FCEF79E6AD}"/>
          </ac:spMkLst>
        </pc:spChg>
        <pc:spChg chg="mod">
          <ac:chgData name="Gabriele Bertinelli" userId="8ecd2d2e-597e-4737-889b-efba4fd1f48e" providerId="ADAL" clId="{F844D5AA-5CFB-416E-AF79-73645B9EDB9F}" dt="2025-03-07T15:46:06.684" v="4295" actId="790"/>
          <ac:spMkLst>
            <pc:docMk/>
            <pc:sldMk cId="2175751826" sldId="273"/>
            <ac:spMk id="3" creationId="{DDD87566-1670-E7ED-427A-6A3713F479D1}"/>
          </ac:spMkLst>
        </pc:spChg>
        <pc:spChg chg="mod">
          <ac:chgData name="Gabriele Bertinelli" userId="8ecd2d2e-597e-4737-889b-efba4fd1f48e" providerId="ADAL" clId="{F844D5AA-5CFB-416E-AF79-73645B9EDB9F}" dt="2025-03-07T15:46:06.684" v="4295" actId="790"/>
          <ac:spMkLst>
            <pc:docMk/>
            <pc:sldMk cId="2175751826" sldId="273"/>
            <ac:spMk id="4" creationId="{18CF9C8F-A862-3A37-685B-7B1D5C5C8E91}"/>
          </ac:spMkLst>
        </pc:spChg>
        <pc:spChg chg="mod">
          <ac:chgData name="Gabriele Bertinelli" userId="8ecd2d2e-597e-4737-889b-efba4fd1f48e" providerId="ADAL" clId="{F844D5AA-5CFB-416E-AF79-73645B9EDB9F}" dt="2025-03-07T15:46:06.684" v="4295" actId="790"/>
          <ac:spMkLst>
            <pc:docMk/>
            <pc:sldMk cId="2175751826" sldId="273"/>
            <ac:spMk id="5" creationId="{78A2B935-0893-A91C-F68B-A55B54227E5C}"/>
          </ac:spMkLst>
        </pc:spChg>
        <pc:spChg chg="mod">
          <ac:chgData name="Gabriele Bertinelli" userId="8ecd2d2e-597e-4737-889b-efba4fd1f48e" providerId="ADAL" clId="{F844D5AA-5CFB-416E-AF79-73645B9EDB9F}" dt="2025-03-07T15:46:06.684" v="4295" actId="790"/>
          <ac:spMkLst>
            <pc:docMk/>
            <pc:sldMk cId="2175751826" sldId="273"/>
            <ac:spMk id="6" creationId="{6E99B5F9-1252-98A5-F371-A5FFBF503DA9}"/>
          </ac:spMkLst>
        </pc:spChg>
        <pc:spChg chg="mod">
          <ac:chgData name="Gabriele Bertinelli" userId="8ecd2d2e-597e-4737-889b-efba4fd1f48e" providerId="ADAL" clId="{F844D5AA-5CFB-416E-AF79-73645B9EDB9F}" dt="2025-03-07T15:46:06.684" v="4295" actId="790"/>
          <ac:spMkLst>
            <pc:docMk/>
            <pc:sldMk cId="2175751826" sldId="273"/>
            <ac:spMk id="7" creationId="{432229C4-18D1-B697-9DED-97ABB2292158}"/>
          </ac:spMkLst>
        </pc:spChg>
      </pc:sldChg>
      <pc:sldChg chg="modSp del mod">
        <pc:chgData name="Gabriele Bertinelli" userId="8ecd2d2e-597e-4737-889b-efba4fd1f48e" providerId="ADAL" clId="{F844D5AA-5CFB-416E-AF79-73645B9EDB9F}" dt="2025-03-07T16:43:25.997" v="7170" actId="47"/>
        <pc:sldMkLst>
          <pc:docMk/>
          <pc:sldMk cId="3445043885" sldId="274"/>
        </pc:sldMkLst>
        <pc:spChg chg="mod">
          <ac:chgData name="Gabriele Bertinelli" userId="8ecd2d2e-597e-4737-889b-efba4fd1f48e" providerId="ADAL" clId="{F844D5AA-5CFB-416E-AF79-73645B9EDB9F}" dt="2025-03-07T15:46:06.684" v="4295" actId="790"/>
          <ac:spMkLst>
            <pc:docMk/>
            <pc:sldMk cId="3445043885" sldId="274"/>
            <ac:spMk id="2" creationId="{FA7422B9-5174-5EB4-DED9-F185D9547FB0}"/>
          </ac:spMkLst>
        </pc:spChg>
        <pc:spChg chg="mod">
          <ac:chgData name="Gabriele Bertinelli" userId="8ecd2d2e-597e-4737-889b-efba4fd1f48e" providerId="ADAL" clId="{F844D5AA-5CFB-416E-AF79-73645B9EDB9F}" dt="2025-03-07T15:46:06.684" v="4295" actId="790"/>
          <ac:spMkLst>
            <pc:docMk/>
            <pc:sldMk cId="3445043885" sldId="274"/>
            <ac:spMk id="3" creationId="{AE5879CD-9B5A-1692-5EAC-F01C6DB28AA0}"/>
          </ac:spMkLst>
        </pc:spChg>
        <pc:spChg chg="mod">
          <ac:chgData name="Gabriele Bertinelli" userId="8ecd2d2e-597e-4737-889b-efba4fd1f48e" providerId="ADAL" clId="{F844D5AA-5CFB-416E-AF79-73645B9EDB9F}" dt="2025-03-07T15:46:06.684" v="4295" actId="790"/>
          <ac:spMkLst>
            <pc:docMk/>
            <pc:sldMk cId="3445043885" sldId="274"/>
            <ac:spMk id="4" creationId="{DAC8002D-34F4-494C-81F0-55D1D57A8930}"/>
          </ac:spMkLst>
        </pc:spChg>
        <pc:spChg chg="mod">
          <ac:chgData name="Gabriele Bertinelli" userId="8ecd2d2e-597e-4737-889b-efba4fd1f48e" providerId="ADAL" clId="{F844D5AA-5CFB-416E-AF79-73645B9EDB9F}" dt="2025-03-07T15:46:06.684" v="4295" actId="790"/>
          <ac:spMkLst>
            <pc:docMk/>
            <pc:sldMk cId="3445043885" sldId="274"/>
            <ac:spMk id="5" creationId="{F34F0226-8D24-0C4D-AC06-56F0A663C5F1}"/>
          </ac:spMkLst>
        </pc:spChg>
        <pc:spChg chg="mod">
          <ac:chgData name="Gabriele Bertinelli" userId="8ecd2d2e-597e-4737-889b-efba4fd1f48e" providerId="ADAL" clId="{F844D5AA-5CFB-416E-AF79-73645B9EDB9F}" dt="2025-03-07T15:46:06.684" v="4295" actId="790"/>
          <ac:spMkLst>
            <pc:docMk/>
            <pc:sldMk cId="3445043885" sldId="274"/>
            <ac:spMk id="6" creationId="{145228CE-F2BF-CE32-EFB0-983F51AF52FF}"/>
          </ac:spMkLst>
        </pc:spChg>
        <pc:spChg chg="mod">
          <ac:chgData name="Gabriele Bertinelli" userId="8ecd2d2e-597e-4737-889b-efba4fd1f48e" providerId="ADAL" clId="{F844D5AA-5CFB-416E-AF79-73645B9EDB9F}" dt="2025-03-07T15:46:06.684" v="4295" actId="790"/>
          <ac:spMkLst>
            <pc:docMk/>
            <pc:sldMk cId="3445043885" sldId="274"/>
            <ac:spMk id="7" creationId="{DCAE814A-46AC-5E24-7850-68A3BD5281A6}"/>
          </ac:spMkLst>
        </pc:spChg>
      </pc:sldChg>
      <pc:sldChg chg="modSp del mod">
        <pc:chgData name="Gabriele Bertinelli" userId="8ecd2d2e-597e-4737-889b-efba4fd1f48e" providerId="ADAL" clId="{F844D5AA-5CFB-416E-AF79-73645B9EDB9F}" dt="2025-03-07T16:43:25.997" v="7170" actId="47"/>
        <pc:sldMkLst>
          <pc:docMk/>
          <pc:sldMk cId="1202922836" sldId="275"/>
        </pc:sldMkLst>
        <pc:spChg chg="mod">
          <ac:chgData name="Gabriele Bertinelli" userId="8ecd2d2e-597e-4737-889b-efba4fd1f48e" providerId="ADAL" clId="{F844D5AA-5CFB-416E-AF79-73645B9EDB9F}" dt="2025-03-07T15:46:06.684" v="4295" actId="790"/>
          <ac:spMkLst>
            <pc:docMk/>
            <pc:sldMk cId="1202922836" sldId="275"/>
            <ac:spMk id="2" creationId="{401386B0-B777-F373-C871-0DA8C07FD23C}"/>
          </ac:spMkLst>
        </pc:spChg>
        <pc:spChg chg="mod">
          <ac:chgData name="Gabriele Bertinelli" userId="8ecd2d2e-597e-4737-889b-efba4fd1f48e" providerId="ADAL" clId="{F844D5AA-5CFB-416E-AF79-73645B9EDB9F}" dt="2025-03-07T15:46:06.684" v="4295" actId="790"/>
          <ac:spMkLst>
            <pc:docMk/>
            <pc:sldMk cId="1202922836" sldId="275"/>
            <ac:spMk id="3" creationId="{ABD4541A-7653-62AF-7C2F-AA9B30CFBC93}"/>
          </ac:spMkLst>
        </pc:spChg>
        <pc:spChg chg="mod">
          <ac:chgData name="Gabriele Bertinelli" userId="8ecd2d2e-597e-4737-889b-efba4fd1f48e" providerId="ADAL" clId="{F844D5AA-5CFB-416E-AF79-73645B9EDB9F}" dt="2025-03-07T15:46:06.684" v="4295" actId="790"/>
          <ac:spMkLst>
            <pc:docMk/>
            <pc:sldMk cId="1202922836" sldId="275"/>
            <ac:spMk id="4" creationId="{4DCBBB32-F269-2349-8B23-CCA894C894F4}"/>
          </ac:spMkLst>
        </pc:spChg>
        <pc:spChg chg="mod">
          <ac:chgData name="Gabriele Bertinelli" userId="8ecd2d2e-597e-4737-889b-efba4fd1f48e" providerId="ADAL" clId="{F844D5AA-5CFB-416E-AF79-73645B9EDB9F}" dt="2025-03-07T15:46:06.684" v="4295" actId="790"/>
          <ac:spMkLst>
            <pc:docMk/>
            <pc:sldMk cId="1202922836" sldId="275"/>
            <ac:spMk id="5" creationId="{D29E5F64-2AE6-22FD-258E-B06CB5A09CBE}"/>
          </ac:spMkLst>
        </pc:spChg>
        <pc:spChg chg="mod">
          <ac:chgData name="Gabriele Bertinelli" userId="8ecd2d2e-597e-4737-889b-efba4fd1f48e" providerId="ADAL" clId="{F844D5AA-5CFB-416E-AF79-73645B9EDB9F}" dt="2025-03-07T15:46:06.684" v="4295" actId="790"/>
          <ac:spMkLst>
            <pc:docMk/>
            <pc:sldMk cId="1202922836" sldId="275"/>
            <ac:spMk id="6" creationId="{07F26CEA-7BD2-F58C-A14D-7EDCBF4392BB}"/>
          </ac:spMkLst>
        </pc:spChg>
        <pc:spChg chg="mod">
          <ac:chgData name="Gabriele Bertinelli" userId="8ecd2d2e-597e-4737-889b-efba4fd1f48e" providerId="ADAL" clId="{F844D5AA-5CFB-416E-AF79-73645B9EDB9F}" dt="2025-03-07T15:46:06.684" v="4295" actId="790"/>
          <ac:spMkLst>
            <pc:docMk/>
            <pc:sldMk cId="1202922836" sldId="275"/>
            <ac:spMk id="7" creationId="{EC8A91D0-8FE0-B7BA-98BB-07C6CF37AAAF}"/>
          </ac:spMkLst>
        </pc:spChg>
      </pc:sldChg>
      <pc:sldChg chg="modSp del mod">
        <pc:chgData name="Gabriele Bertinelli" userId="8ecd2d2e-597e-4737-889b-efba4fd1f48e" providerId="ADAL" clId="{F844D5AA-5CFB-416E-AF79-73645B9EDB9F}" dt="2025-03-07T16:43:56.633" v="7180" actId="18676"/>
        <pc:sldMkLst>
          <pc:docMk/>
          <pc:sldMk cId="3528466837" sldId="276"/>
        </pc:sldMkLst>
        <pc:spChg chg="mod">
          <ac:chgData name="Gabriele Bertinelli" userId="8ecd2d2e-597e-4737-889b-efba4fd1f48e" providerId="ADAL" clId="{F844D5AA-5CFB-416E-AF79-73645B9EDB9F}" dt="2025-03-07T15:46:06.684" v="4295" actId="790"/>
          <ac:spMkLst>
            <pc:docMk/>
            <pc:sldMk cId="3528466837" sldId="276"/>
            <ac:spMk id="2" creationId="{EDD4393A-E6CB-421D-7F05-1B51E12E054A}"/>
          </ac:spMkLst>
        </pc:spChg>
        <pc:spChg chg="mod">
          <ac:chgData name="Gabriele Bertinelli" userId="8ecd2d2e-597e-4737-889b-efba4fd1f48e" providerId="ADAL" clId="{F844D5AA-5CFB-416E-AF79-73645B9EDB9F}" dt="2025-03-07T15:46:06.684" v="4295" actId="790"/>
          <ac:spMkLst>
            <pc:docMk/>
            <pc:sldMk cId="3528466837" sldId="276"/>
            <ac:spMk id="3" creationId="{6AA74ED7-95B9-F4D6-7D1A-E093E327E7E0}"/>
          </ac:spMkLst>
        </pc:spChg>
        <pc:spChg chg="mod">
          <ac:chgData name="Gabriele Bertinelli" userId="8ecd2d2e-597e-4737-889b-efba4fd1f48e" providerId="ADAL" clId="{F844D5AA-5CFB-416E-AF79-73645B9EDB9F}" dt="2025-03-07T15:46:06.684" v="4295" actId="790"/>
          <ac:spMkLst>
            <pc:docMk/>
            <pc:sldMk cId="3528466837" sldId="276"/>
            <ac:spMk id="4" creationId="{F515C144-5542-4E7B-EB88-35A7917A673F}"/>
          </ac:spMkLst>
        </pc:spChg>
        <pc:spChg chg="mod">
          <ac:chgData name="Gabriele Bertinelli" userId="8ecd2d2e-597e-4737-889b-efba4fd1f48e" providerId="ADAL" clId="{F844D5AA-5CFB-416E-AF79-73645B9EDB9F}" dt="2025-03-07T15:46:06.684" v="4295" actId="790"/>
          <ac:spMkLst>
            <pc:docMk/>
            <pc:sldMk cId="3528466837" sldId="276"/>
            <ac:spMk id="5" creationId="{6976117D-4448-164E-0E40-A9498B236EB6}"/>
          </ac:spMkLst>
        </pc:spChg>
        <pc:spChg chg="mod">
          <ac:chgData name="Gabriele Bertinelli" userId="8ecd2d2e-597e-4737-889b-efba4fd1f48e" providerId="ADAL" clId="{F844D5AA-5CFB-416E-AF79-73645B9EDB9F}" dt="2025-03-07T15:46:06.684" v="4295" actId="790"/>
          <ac:spMkLst>
            <pc:docMk/>
            <pc:sldMk cId="3528466837" sldId="276"/>
            <ac:spMk id="6" creationId="{8A1B2436-AF3D-6F2F-EF1A-93489D0E3E7C}"/>
          </ac:spMkLst>
        </pc:spChg>
        <pc:spChg chg="mod">
          <ac:chgData name="Gabriele Bertinelli" userId="8ecd2d2e-597e-4737-889b-efba4fd1f48e" providerId="ADAL" clId="{F844D5AA-5CFB-416E-AF79-73645B9EDB9F}" dt="2025-03-07T15:46:06.684" v="4295" actId="790"/>
          <ac:spMkLst>
            <pc:docMk/>
            <pc:sldMk cId="3528466837" sldId="276"/>
            <ac:spMk id="7" creationId="{8008799C-605B-D007-F142-E7ED5F17E169}"/>
          </ac:spMkLst>
        </pc:spChg>
      </pc:sldChg>
      <pc:sldChg chg="modSp del mod">
        <pc:chgData name="Gabriele Bertinelli" userId="8ecd2d2e-597e-4737-889b-efba4fd1f48e" providerId="ADAL" clId="{F844D5AA-5CFB-416E-AF79-73645B9EDB9F}" dt="2025-03-07T16:43:56.633" v="7180" actId="18676"/>
        <pc:sldMkLst>
          <pc:docMk/>
          <pc:sldMk cId="2099875746" sldId="277"/>
        </pc:sldMkLst>
        <pc:spChg chg="mod">
          <ac:chgData name="Gabriele Bertinelli" userId="8ecd2d2e-597e-4737-889b-efba4fd1f48e" providerId="ADAL" clId="{F844D5AA-5CFB-416E-AF79-73645B9EDB9F}" dt="2025-03-07T15:46:06.684" v="4295" actId="790"/>
          <ac:spMkLst>
            <pc:docMk/>
            <pc:sldMk cId="2099875746" sldId="277"/>
            <ac:spMk id="2" creationId="{3B8F9A5A-19E1-580B-A0EF-B1DE18489397}"/>
          </ac:spMkLst>
        </pc:spChg>
        <pc:spChg chg="mod">
          <ac:chgData name="Gabriele Bertinelli" userId="8ecd2d2e-597e-4737-889b-efba4fd1f48e" providerId="ADAL" clId="{F844D5AA-5CFB-416E-AF79-73645B9EDB9F}" dt="2025-03-07T15:46:06.684" v="4295" actId="790"/>
          <ac:spMkLst>
            <pc:docMk/>
            <pc:sldMk cId="2099875746" sldId="277"/>
            <ac:spMk id="3" creationId="{69B905C7-7258-238A-6F3F-6FF85840C5C0}"/>
          </ac:spMkLst>
        </pc:spChg>
        <pc:spChg chg="mod">
          <ac:chgData name="Gabriele Bertinelli" userId="8ecd2d2e-597e-4737-889b-efba4fd1f48e" providerId="ADAL" clId="{F844D5AA-5CFB-416E-AF79-73645B9EDB9F}" dt="2025-03-07T15:46:06.684" v="4295" actId="790"/>
          <ac:spMkLst>
            <pc:docMk/>
            <pc:sldMk cId="2099875746" sldId="277"/>
            <ac:spMk id="4" creationId="{65D23442-43B8-C1EE-3F5F-32D068E36986}"/>
          </ac:spMkLst>
        </pc:spChg>
        <pc:spChg chg="mod">
          <ac:chgData name="Gabriele Bertinelli" userId="8ecd2d2e-597e-4737-889b-efba4fd1f48e" providerId="ADAL" clId="{F844D5AA-5CFB-416E-AF79-73645B9EDB9F}" dt="2025-03-07T15:46:06.684" v="4295" actId="790"/>
          <ac:spMkLst>
            <pc:docMk/>
            <pc:sldMk cId="2099875746" sldId="277"/>
            <ac:spMk id="5" creationId="{1813AB9C-7BA1-81D7-8ED2-8AB7E34DA5AE}"/>
          </ac:spMkLst>
        </pc:spChg>
        <pc:spChg chg="mod">
          <ac:chgData name="Gabriele Bertinelli" userId="8ecd2d2e-597e-4737-889b-efba4fd1f48e" providerId="ADAL" clId="{F844D5AA-5CFB-416E-AF79-73645B9EDB9F}" dt="2025-03-07T15:46:06.684" v="4295" actId="790"/>
          <ac:spMkLst>
            <pc:docMk/>
            <pc:sldMk cId="2099875746" sldId="277"/>
            <ac:spMk id="6" creationId="{4DF63BE7-034A-FB63-A6FC-F8D077F5D7FB}"/>
          </ac:spMkLst>
        </pc:spChg>
        <pc:spChg chg="mod">
          <ac:chgData name="Gabriele Bertinelli" userId="8ecd2d2e-597e-4737-889b-efba4fd1f48e" providerId="ADAL" clId="{F844D5AA-5CFB-416E-AF79-73645B9EDB9F}" dt="2025-03-07T15:46:06.684" v="4295" actId="790"/>
          <ac:spMkLst>
            <pc:docMk/>
            <pc:sldMk cId="2099875746" sldId="277"/>
            <ac:spMk id="7" creationId="{1FF15087-1EE4-F7FC-08E8-0401002FE5EC}"/>
          </ac:spMkLst>
        </pc:spChg>
      </pc:sldChg>
      <pc:sldChg chg="modSp del mod">
        <pc:chgData name="Gabriele Bertinelli" userId="8ecd2d2e-597e-4737-889b-efba4fd1f48e" providerId="ADAL" clId="{F844D5AA-5CFB-416E-AF79-73645B9EDB9F}" dt="2025-03-07T16:43:56.633" v="7180" actId="18676"/>
        <pc:sldMkLst>
          <pc:docMk/>
          <pc:sldMk cId="908648403" sldId="278"/>
        </pc:sldMkLst>
        <pc:spChg chg="mod">
          <ac:chgData name="Gabriele Bertinelli" userId="8ecd2d2e-597e-4737-889b-efba4fd1f48e" providerId="ADAL" clId="{F844D5AA-5CFB-416E-AF79-73645B9EDB9F}" dt="2025-03-07T15:46:06.684" v="4295" actId="790"/>
          <ac:spMkLst>
            <pc:docMk/>
            <pc:sldMk cId="908648403" sldId="278"/>
            <ac:spMk id="2" creationId="{03B5E9A5-6F08-D1A8-1EDC-B824422B4187}"/>
          </ac:spMkLst>
        </pc:spChg>
        <pc:spChg chg="mod">
          <ac:chgData name="Gabriele Bertinelli" userId="8ecd2d2e-597e-4737-889b-efba4fd1f48e" providerId="ADAL" clId="{F844D5AA-5CFB-416E-AF79-73645B9EDB9F}" dt="2025-03-07T15:46:06.684" v="4295" actId="790"/>
          <ac:spMkLst>
            <pc:docMk/>
            <pc:sldMk cId="908648403" sldId="278"/>
            <ac:spMk id="3" creationId="{95F8310A-583A-E7A2-67FB-031C625FCCBB}"/>
          </ac:spMkLst>
        </pc:spChg>
        <pc:spChg chg="mod">
          <ac:chgData name="Gabriele Bertinelli" userId="8ecd2d2e-597e-4737-889b-efba4fd1f48e" providerId="ADAL" clId="{F844D5AA-5CFB-416E-AF79-73645B9EDB9F}" dt="2025-03-07T15:46:06.684" v="4295" actId="790"/>
          <ac:spMkLst>
            <pc:docMk/>
            <pc:sldMk cId="908648403" sldId="278"/>
            <ac:spMk id="4" creationId="{AE1AC728-D77F-19A8-3AF2-8C6A214C7634}"/>
          </ac:spMkLst>
        </pc:spChg>
        <pc:spChg chg="mod">
          <ac:chgData name="Gabriele Bertinelli" userId="8ecd2d2e-597e-4737-889b-efba4fd1f48e" providerId="ADAL" clId="{F844D5AA-5CFB-416E-AF79-73645B9EDB9F}" dt="2025-03-07T15:46:06.684" v="4295" actId="790"/>
          <ac:spMkLst>
            <pc:docMk/>
            <pc:sldMk cId="908648403" sldId="278"/>
            <ac:spMk id="5" creationId="{2149803A-1EDE-769F-CE90-76102A9C1E9E}"/>
          </ac:spMkLst>
        </pc:spChg>
        <pc:spChg chg="mod">
          <ac:chgData name="Gabriele Bertinelli" userId="8ecd2d2e-597e-4737-889b-efba4fd1f48e" providerId="ADAL" clId="{F844D5AA-5CFB-416E-AF79-73645B9EDB9F}" dt="2025-03-07T15:46:06.684" v="4295" actId="790"/>
          <ac:spMkLst>
            <pc:docMk/>
            <pc:sldMk cId="908648403" sldId="278"/>
            <ac:spMk id="6" creationId="{A184ED40-A664-5D79-0BD5-FE391AC8F909}"/>
          </ac:spMkLst>
        </pc:spChg>
        <pc:spChg chg="mod">
          <ac:chgData name="Gabriele Bertinelli" userId="8ecd2d2e-597e-4737-889b-efba4fd1f48e" providerId="ADAL" clId="{F844D5AA-5CFB-416E-AF79-73645B9EDB9F}" dt="2025-03-07T15:46:06.684" v="4295" actId="790"/>
          <ac:spMkLst>
            <pc:docMk/>
            <pc:sldMk cId="908648403" sldId="278"/>
            <ac:spMk id="7" creationId="{23B2550E-88E0-2247-66D3-A5D0AFFE3176}"/>
          </ac:spMkLst>
        </pc:spChg>
      </pc:sldChg>
      <pc:sldChg chg="modSp del mod">
        <pc:chgData name="Gabriele Bertinelli" userId="8ecd2d2e-597e-4737-889b-efba4fd1f48e" providerId="ADAL" clId="{F844D5AA-5CFB-416E-AF79-73645B9EDB9F}" dt="2025-03-07T16:43:25.997" v="7170" actId="47"/>
        <pc:sldMkLst>
          <pc:docMk/>
          <pc:sldMk cId="2910495732" sldId="279"/>
        </pc:sldMkLst>
        <pc:spChg chg="mod">
          <ac:chgData name="Gabriele Bertinelli" userId="8ecd2d2e-597e-4737-889b-efba4fd1f48e" providerId="ADAL" clId="{F844D5AA-5CFB-416E-AF79-73645B9EDB9F}" dt="2025-03-07T15:46:06.684" v="4295" actId="790"/>
          <ac:spMkLst>
            <pc:docMk/>
            <pc:sldMk cId="2910495732" sldId="279"/>
            <ac:spMk id="2" creationId="{15437109-7311-BF73-FA97-0D2CD3A7E05A}"/>
          </ac:spMkLst>
        </pc:spChg>
        <pc:spChg chg="mod">
          <ac:chgData name="Gabriele Bertinelli" userId="8ecd2d2e-597e-4737-889b-efba4fd1f48e" providerId="ADAL" clId="{F844D5AA-5CFB-416E-AF79-73645B9EDB9F}" dt="2025-03-07T15:46:06.684" v="4295" actId="790"/>
          <ac:spMkLst>
            <pc:docMk/>
            <pc:sldMk cId="2910495732" sldId="279"/>
            <ac:spMk id="3" creationId="{5DD49EF9-0A1D-BE39-5BC0-A3975D8377D7}"/>
          </ac:spMkLst>
        </pc:spChg>
        <pc:spChg chg="mod">
          <ac:chgData name="Gabriele Bertinelli" userId="8ecd2d2e-597e-4737-889b-efba4fd1f48e" providerId="ADAL" clId="{F844D5AA-5CFB-416E-AF79-73645B9EDB9F}" dt="2025-03-07T15:46:06.684" v="4295" actId="790"/>
          <ac:spMkLst>
            <pc:docMk/>
            <pc:sldMk cId="2910495732" sldId="279"/>
            <ac:spMk id="4" creationId="{C00D8E6D-9622-B25B-9D8A-CB9EFBE96AE1}"/>
          </ac:spMkLst>
        </pc:spChg>
        <pc:spChg chg="mod">
          <ac:chgData name="Gabriele Bertinelli" userId="8ecd2d2e-597e-4737-889b-efba4fd1f48e" providerId="ADAL" clId="{F844D5AA-5CFB-416E-AF79-73645B9EDB9F}" dt="2025-03-07T15:46:06.684" v="4295" actId="790"/>
          <ac:spMkLst>
            <pc:docMk/>
            <pc:sldMk cId="2910495732" sldId="279"/>
            <ac:spMk id="5" creationId="{867799ED-8DC0-5D1E-6674-5D43DC414048}"/>
          </ac:spMkLst>
        </pc:spChg>
        <pc:spChg chg="mod">
          <ac:chgData name="Gabriele Bertinelli" userId="8ecd2d2e-597e-4737-889b-efba4fd1f48e" providerId="ADAL" clId="{F844D5AA-5CFB-416E-AF79-73645B9EDB9F}" dt="2025-03-07T15:46:06.684" v="4295" actId="790"/>
          <ac:spMkLst>
            <pc:docMk/>
            <pc:sldMk cId="2910495732" sldId="279"/>
            <ac:spMk id="6" creationId="{1F521C90-FFE4-3993-75B6-2F6CA03FFDF5}"/>
          </ac:spMkLst>
        </pc:spChg>
        <pc:spChg chg="mod">
          <ac:chgData name="Gabriele Bertinelli" userId="8ecd2d2e-597e-4737-889b-efba4fd1f48e" providerId="ADAL" clId="{F844D5AA-5CFB-416E-AF79-73645B9EDB9F}" dt="2025-03-07T15:46:06.684" v="4295" actId="790"/>
          <ac:spMkLst>
            <pc:docMk/>
            <pc:sldMk cId="2910495732" sldId="279"/>
            <ac:spMk id="7" creationId="{F8ABB3F8-6018-CAD5-D709-AE5979166B76}"/>
          </ac:spMkLst>
        </pc:spChg>
        <pc:spChg chg="mod">
          <ac:chgData name="Gabriele Bertinelli" userId="8ecd2d2e-597e-4737-889b-efba4fd1f48e" providerId="ADAL" clId="{F844D5AA-5CFB-416E-AF79-73645B9EDB9F}" dt="2025-03-07T15:46:06.684" v="4295" actId="790"/>
          <ac:spMkLst>
            <pc:docMk/>
            <pc:sldMk cId="2910495732" sldId="279"/>
            <ac:spMk id="14" creationId="{EA725582-77BC-5693-E976-3C35943EF4B3}"/>
          </ac:spMkLst>
        </pc:spChg>
      </pc:sldChg>
      <pc:sldChg chg="modSp del mod">
        <pc:chgData name="Gabriele Bertinelli" userId="8ecd2d2e-597e-4737-889b-efba4fd1f48e" providerId="ADAL" clId="{F844D5AA-5CFB-416E-AF79-73645B9EDB9F}" dt="2025-03-07T16:43:56.633" v="7180" actId="18676"/>
        <pc:sldMkLst>
          <pc:docMk/>
          <pc:sldMk cId="2036449566" sldId="280"/>
        </pc:sldMkLst>
        <pc:spChg chg="mod">
          <ac:chgData name="Gabriele Bertinelli" userId="8ecd2d2e-597e-4737-889b-efba4fd1f48e" providerId="ADAL" clId="{F844D5AA-5CFB-416E-AF79-73645B9EDB9F}" dt="2025-03-07T15:46:06.684" v="4295" actId="790"/>
          <ac:spMkLst>
            <pc:docMk/>
            <pc:sldMk cId="2036449566" sldId="280"/>
            <ac:spMk id="2" creationId="{50927A05-10AD-E05E-D95B-E69513126E4C}"/>
          </ac:spMkLst>
        </pc:spChg>
        <pc:spChg chg="mod">
          <ac:chgData name="Gabriele Bertinelli" userId="8ecd2d2e-597e-4737-889b-efba4fd1f48e" providerId="ADAL" clId="{F844D5AA-5CFB-416E-AF79-73645B9EDB9F}" dt="2025-03-07T15:46:06.684" v="4295" actId="790"/>
          <ac:spMkLst>
            <pc:docMk/>
            <pc:sldMk cId="2036449566" sldId="280"/>
            <ac:spMk id="3" creationId="{4E240FCD-69FE-26FB-68EF-C70B9331E01E}"/>
          </ac:spMkLst>
        </pc:spChg>
        <pc:spChg chg="mod">
          <ac:chgData name="Gabriele Bertinelli" userId="8ecd2d2e-597e-4737-889b-efba4fd1f48e" providerId="ADAL" clId="{F844D5AA-5CFB-416E-AF79-73645B9EDB9F}" dt="2025-03-07T15:46:06.684" v="4295" actId="790"/>
          <ac:spMkLst>
            <pc:docMk/>
            <pc:sldMk cId="2036449566" sldId="280"/>
            <ac:spMk id="4" creationId="{761017B5-2EEC-5419-8BDB-46306DBEED8C}"/>
          </ac:spMkLst>
        </pc:spChg>
        <pc:spChg chg="mod">
          <ac:chgData name="Gabriele Bertinelli" userId="8ecd2d2e-597e-4737-889b-efba4fd1f48e" providerId="ADAL" clId="{F844D5AA-5CFB-416E-AF79-73645B9EDB9F}" dt="2025-03-07T15:46:06.684" v="4295" actId="790"/>
          <ac:spMkLst>
            <pc:docMk/>
            <pc:sldMk cId="2036449566" sldId="280"/>
            <ac:spMk id="5" creationId="{85DA3FF7-E2E2-FC70-C49F-2AD043526636}"/>
          </ac:spMkLst>
        </pc:spChg>
        <pc:spChg chg="mod">
          <ac:chgData name="Gabriele Bertinelli" userId="8ecd2d2e-597e-4737-889b-efba4fd1f48e" providerId="ADAL" clId="{F844D5AA-5CFB-416E-AF79-73645B9EDB9F}" dt="2025-03-07T15:46:06.684" v="4295" actId="790"/>
          <ac:spMkLst>
            <pc:docMk/>
            <pc:sldMk cId="2036449566" sldId="280"/>
            <ac:spMk id="6" creationId="{036A4F3C-89E8-6E14-49C4-51C31C3F8FA3}"/>
          </ac:spMkLst>
        </pc:spChg>
        <pc:spChg chg="mod">
          <ac:chgData name="Gabriele Bertinelli" userId="8ecd2d2e-597e-4737-889b-efba4fd1f48e" providerId="ADAL" clId="{F844D5AA-5CFB-416E-AF79-73645B9EDB9F}" dt="2025-03-07T15:46:06.684" v="4295" actId="790"/>
          <ac:spMkLst>
            <pc:docMk/>
            <pc:sldMk cId="2036449566" sldId="280"/>
            <ac:spMk id="7" creationId="{8304C82A-8414-522C-1AC2-E0194A28DCB3}"/>
          </ac:spMkLst>
        </pc:spChg>
      </pc:sldChg>
      <pc:sldChg chg="modSp del mod">
        <pc:chgData name="Gabriele Bertinelli" userId="8ecd2d2e-597e-4737-889b-efba4fd1f48e" providerId="ADAL" clId="{F844D5AA-5CFB-416E-AF79-73645B9EDB9F}" dt="2025-03-07T16:43:25.997" v="7170" actId="47"/>
        <pc:sldMkLst>
          <pc:docMk/>
          <pc:sldMk cId="1069836983" sldId="281"/>
        </pc:sldMkLst>
        <pc:spChg chg="mod">
          <ac:chgData name="Gabriele Bertinelli" userId="8ecd2d2e-597e-4737-889b-efba4fd1f48e" providerId="ADAL" clId="{F844D5AA-5CFB-416E-AF79-73645B9EDB9F}" dt="2025-03-07T15:46:06.684" v="4295" actId="790"/>
          <ac:spMkLst>
            <pc:docMk/>
            <pc:sldMk cId="1069836983" sldId="281"/>
            <ac:spMk id="2" creationId="{8751163C-AA5C-73A9-93F8-56FE517B3965}"/>
          </ac:spMkLst>
        </pc:spChg>
        <pc:spChg chg="mod">
          <ac:chgData name="Gabriele Bertinelli" userId="8ecd2d2e-597e-4737-889b-efba4fd1f48e" providerId="ADAL" clId="{F844D5AA-5CFB-416E-AF79-73645B9EDB9F}" dt="2025-03-07T15:46:06.684" v="4295" actId="790"/>
          <ac:spMkLst>
            <pc:docMk/>
            <pc:sldMk cId="1069836983" sldId="281"/>
            <ac:spMk id="3" creationId="{A954F893-C598-D607-3536-D5C0322B5DC7}"/>
          </ac:spMkLst>
        </pc:spChg>
        <pc:spChg chg="mod">
          <ac:chgData name="Gabriele Bertinelli" userId="8ecd2d2e-597e-4737-889b-efba4fd1f48e" providerId="ADAL" clId="{F844D5AA-5CFB-416E-AF79-73645B9EDB9F}" dt="2025-03-07T15:46:06.684" v="4295" actId="790"/>
          <ac:spMkLst>
            <pc:docMk/>
            <pc:sldMk cId="1069836983" sldId="281"/>
            <ac:spMk id="4" creationId="{9AB388EC-5005-F6AD-AFD8-96E7F1B8684E}"/>
          </ac:spMkLst>
        </pc:spChg>
        <pc:spChg chg="mod">
          <ac:chgData name="Gabriele Bertinelli" userId="8ecd2d2e-597e-4737-889b-efba4fd1f48e" providerId="ADAL" clId="{F844D5AA-5CFB-416E-AF79-73645B9EDB9F}" dt="2025-03-07T15:46:06.684" v="4295" actId="790"/>
          <ac:spMkLst>
            <pc:docMk/>
            <pc:sldMk cId="1069836983" sldId="281"/>
            <ac:spMk id="5" creationId="{37B7D5F7-04F1-7647-994A-C9B68B798873}"/>
          </ac:spMkLst>
        </pc:spChg>
        <pc:spChg chg="mod">
          <ac:chgData name="Gabriele Bertinelli" userId="8ecd2d2e-597e-4737-889b-efba4fd1f48e" providerId="ADAL" clId="{F844D5AA-5CFB-416E-AF79-73645B9EDB9F}" dt="2025-03-07T15:46:06.684" v="4295" actId="790"/>
          <ac:spMkLst>
            <pc:docMk/>
            <pc:sldMk cId="1069836983" sldId="281"/>
            <ac:spMk id="6" creationId="{5807CA7F-EEE7-5F5E-AD91-ABA76580D27D}"/>
          </ac:spMkLst>
        </pc:spChg>
        <pc:spChg chg="mod">
          <ac:chgData name="Gabriele Bertinelli" userId="8ecd2d2e-597e-4737-889b-efba4fd1f48e" providerId="ADAL" clId="{F844D5AA-5CFB-416E-AF79-73645B9EDB9F}" dt="2025-03-07T15:46:06.684" v="4295" actId="790"/>
          <ac:spMkLst>
            <pc:docMk/>
            <pc:sldMk cId="1069836983" sldId="281"/>
            <ac:spMk id="7" creationId="{D6FD9C02-59E2-BA55-C04B-189EC295D0CD}"/>
          </ac:spMkLst>
        </pc:spChg>
      </pc:sldChg>
      <pc:sldChg chg="modSp del mod">
        <pc:chgData name="Gabriele Bertinelli" userId="8ecd2d2e-597e-4737-889b-efba4fd1f48e" providerId="ADAL" clId="{F844D5AA-5CFB-416E-AF79-73645B9EDB9F}" dt="2025-03-07T16:43:25.997" v="7170" actId="47"/>
        <pc:sldMkLst>
          <pc:docMk/>
          <pc:sldMk cId="195867807" sldId="282"/>
        </pc:sldMkLst>
        <pc:spChg chg="mod">
          <ac:chgData name="Gabriele Bertinelli" userId="8ecd2d2e-597e-4737-889b-efba4fd1f48e" providerId="ADAL" clId="{F844D5AA-5CFB-416E-AF79-73645B9EDB9F}" dt="2025-03-07T15:46:06.684" v="4295" actId="790"/>
          <ac:spMkLst>
            <pc:docMk/>
            <pc:sldMk cId="195867807" sldId="282"/>
            <ac:spMk id="2" creationId="{B0E05A35-CED0-DACE-8AC5-DC3851B78F29}"/>
          </ac:spMkLst>
        </pc:spChg>
        <pc:spChg chg="mod">
          <ac:chgData name="Gabriele Bertinelli" userId="8ecd2d2e-597e-4737-889b-efba4fd1f48e" providerId="ADAL" clId="{F844D5AA-5CFB-416E-AF79-73645B9EDB9F}" dt="2025-03-07T15:46:06.684" v="4295" actId="790"/>
          <ac:spMkLst>
            <pc:docMk/>
            <pc:sldMk cId="195867807" sldId="282"/>
            <ac:spMk id="3" creationId="{B07F934F-5DED-CBB9-605D-2A1A6980087A}"/>
          </ac:spMkLst>
        </pc:spChg>
        <pc:spChg chg="mod">
          <ac:chgData name="Gabriele Bertinelli" userId="8ecd2d2e-597e-4737-889b-efba4fd1f48e" providerId="ADAL" clId="{F844D5AA-5CFB-416E-AF79-73645B9EDB9F}" dt="2025-03-07T15:46:06.684" v="4295" actId="790"/>
          <ac:spMkLst>
            <pc:docMk/>
            <pc:sldMk cId="195867807" sldId="282"/>
            <ac:spMk id="4" creationId="{1F76D73F-41E2-2D18-7D79-794DC9B73114}"/>
          </ac:spMkLst>
        </pc:spChg>
        <pc:spChg chg="mod">
          <ac:chgData name="Gabriele Bertinelli" userId="8ecd2d2e-597e-4737-889b-efba4fd1f48e" providerId="ADAL" clId="{F844D5AA-5CFB-416E-AF79-73645B9EDB9F}" dt="2025-03-07T15:46:06.684" v="4295" actId="790"/>
          <ac:spMkLst>
            <pc:docMk/>
            <pc:sldMk cId="195867807" sldId="282"/>
            <ac:spMk id="5" creationId="{0E045918-53D4-A3CE-E081-3CE238C5391D}"/>
          </ac:spMkLst>
        </pc:spChg>
        <pc:spChg chg="mod">
          <ac:chgData name="Gabriele Bertinelli" userId="8ecd2d2e-597e-4737-889b-efba4fd1f48e" providerId="ADAL" clId="{F844D5AA-5CFB-416E-AF79-73645B9EDB9F}" dt="2025-03-07T15:46:06.684" v="4295" actId="790"/>
          <ac:spMkLst>
            <pc:docMk/>
            <pc:sldMk cId="195867807" sldId="282"/>
            <ac:spMk id="6" creationId="{CCE60945-D055-C96B-37F4-922661E1F951}"/>
          </ac:spMkLst>
        </pc:spChg>
        <pc:spChg chg="mod">
          <ac:chgData name="Gabriele Bertinelli" userId="8ecd2d2e-597e-4737-889b-efba4fd1f48e" providerId="ADAL" clId="{F844D5AA-5CFB-416E-AF79-73645B9EDB9F}" dt="2025-03-07T15:46:06.684" v="4295" actId="790"/>
          <ac:spMkLst>
            <pc:docMk/>
            <pc:sldMk cId="195867807" sldId="282"/>
            <ac:spMk id="7" creationId="{8D6440EA-0EC8-6E86-A871-571CB5431253}"/>
          </ac:spMkLst>
        </pc:spChg>
        <pc:spChg chg="mod">
          <ac:chgData name="Gabriele Bertinelli" userId="8ecd2d2e-597e-4737-889b-efba4fd1f48e" providerId="ADAL" clId="{F844D5AA-5CFB-416E-AF79-73645B9EDB9F}" dt="2025-03-07T15:46:06.684" v="4295" actId="790"/>
          <ac:spMkLst>
            <pc:docMk/>
            <pc:sldMk cId="195867807" sldId="282"/>
            <ac:spMk id="8" creationId="{EE8429CE-410D-9955-075A-4F1AC19272CF}"/>
          </ac:spMkLst>
        </pc:spChg>
        <pc:spChg chg="mod">
          <ac:chgData name="Gabriele Bertinelli" userId="8ecd2d2e-597e-4737-889b-efba4fd1f48e" providerId="ADAL" clId="{F844D5AA-5CFB-416E-AF79-73645B9EDB9F}" dt="2025-03-07T15:46:06.684" v="4295" actId="790"/>
          <ac:spMkLst>
            <pc:docMk/>
            <pc:sldMk cId="195867807" sldId="282"/>
            <ac:spMk id="9" creationId="{90804E41-8485-2A6B-2D4D-A89E3EC66894}"/>
          </ac:spMkLst>
        </pc:spChg>
        <pc:spChg chg="mod">
          <ac:chgData name="Gabriele Bertinelli" userId="8ecd2d2e-597e-4737-889b-efba4fd1f48e" providerId="ADAL" clId="{F844D5AA-5CFB-416E-AF79-73645B9EDB9F}" dt="2025-03-07T15:46:06.684" v="4295" actId="790"/>
          <ac:spMkLst>
            <pc:docMk/>
            <pc:sldMk cId="195867807" sldId="282"/>
            <ac:spMk id="14" creationId="{CB4CE01A-FCBC-0C53-37A4-956D27B0252D}"/>
          </ac:spMkLst>
        </pc:spChg>
      </pc:sldChg>
      <pc:sldChg chg="modSp del mod">
        <pc:chgData name="Gabriele Bertinelli" userId="8ecd2d2e-597e-4737-889b-efba4fd1f48e" providerId="ADAL" clId="{F844D5AA-5CFB-416E-AF79-73645B9EDB9F}" dt="2025-03-07T16:43:25.997" v="7170" actId="47"/>
        <pc:sldMkLst>
          <pc:docMk/>
          <pc:sldMk cId="3835989144" sldId="283"/>
        </pc:sldMkLst>
        <pc:spChg chg="mod">
          <ac:chgData name="Gabriele Bertinelli" userId="8ecd2d2e-597e-4737-889b-efba4fd1f48e" providerId="ADAL" clId="{F844D5AA-5CFB-416E-AF79-73645B9EDB9F}" dt="2025-03-07T15:46:06.684" v="4295" actId="790"/>
          <ac:spMkLst>
            <pc:docMk/>
            <pc:sldMk cId="3835989144" sldId="283"/>
            <ac:spMk id="2" creationId="{4DB2D3CD-2C94-6E82-DCD2-F5F16AF6101F}"/>
          </ac:spMkLst>
        </pc:spChg>
        <pc:spChg chg="mod">
          <ac:chgData name="Gabriele Bertinelli" userId="8ecd2d2e-597e-4737-889b-efba4fd1f48e" providerId="ADAL" clId="{F844D5AA-5CFB-416E-AF79-73645B9EDB9F}" dt="2025-03-07T15:46:06.684" v="4295" actId="790"/>
          <ac:spMkLst>
            <pc:docMk/>
            <pc:sldMk cId="3835989144" sldId="283"/>
            <ac:spMk id="3" creationId="{0D9AC19D-1BC2-F21A-01B8-4988F4E5889A}"/>
          </ac:spMkLst>
        </pc:spChg>
        <pc:spChg chg="mod">
          <ac:chgData name="Gabriele Bertinelli" userId="8ecd2d2e-597e-4737-889b-efba4fd1f48e" providerId="ADAL" clId="{F844D5AA-5CFB-416E-AF79-73645B9EDB9F}" dt="2025-03-07T15:46:06.684" v="4295" actId="790"/>
          <ac:spMkLst>
            <pc:docMk/>
            <pc:sldMk cId="3835989144" sldId="283"/>
            <ac:spMk id="4" creationId="{22DF0981-A506-CC40-0FBD-E6ADF332CB3A}"/>
          </ac:spMkLst>
        </pc:spChg>
        <pc:spChg chg="mod">
          <ac:chgData name="Gabriele Bertinelli" userId="8ecd2d2e-597e-4737-889b-efba4fd1f48e" providerId="ADAL" clId="{F844D5AA-5CFB-416E-AF79-73645B9EDB9F}" dt="2025-03-07T15:46:06.684" v="4295" actId="790"/>
          <ac:spMkLst>
            <pc:docMk/>
            <pc:sldMk cId="3835989144" sldId="283"/>
            <ac:spMk id="5" creationId="{A9A7855F-0F1E-5EE8-EBDE-B03437B03F37}"/>
          </ac:spMkLst>
        </pc:spChg>
        <pc:spChg chg="mod">
          <ac:chgData name="Gabriele Bertinelli" userId="8ecd2d2e-597e-4737-889b-efba4fd1f48e" providerId="ADAL" clId="{F844D5AA-5CFB-416E-AF79-73645B9EDB9F}" dt="2025-03-07T15:46:06.684" v="4295" actId="790"/>
          <ac:spMkLst>
            <pc:docMk/>
            <pc:sldMk cId="3835989144" sldId="283"/>
            <ac:spMk id="6" creationId="{A4526069-B78D-D301-9D8F-2A169553CA34}"/>
          </ac:spMkLst>
        </pc:spChg>
        <pc:spChg chg="mod">
          <ac:chgData name="Gabriele Bertinelli" userId="8ecd2d2e-597e-4737-889b-efba4fd1f48e" providerId="ADAL" clId="{F844D5AA-5CFB-416E-AF79-73645B9EDB9F}" dt="2025-03-07T15:46:06.684" v="4295" actId="790"/>
          <ac:spMkLst>
            <pc:docMk/>
            <pc:sldMk cId="3835989144" sldId="283"/>
            <ac:spMk id="7" creationId="{021B7D93-2394-A7CA-B347-A17BCA852FD7}"/>
          </ac:spMkLst>
        </pc:spChg>
        <pc:spChg chg="mod">
          <ac:chgData name="Gabriele Bertinelli" userId="8ecd2d2e-597e-4737-889b-efba4fd1f48e" providerId="ADAL" clId="{F844D5AA-5CFB-416E-AF79-73645B9EDB9F}" dt="2025-03-07T15:46:06.684" v="4295" actId="790"/>
          <ac:spMkLst>
            <pc:docMk/>
            <pc:sldMk cId="3835989144" sldId="283"/>
            <ac:spMk id="8" creationId="{1DAE24CA-2AAC-CECF-4F10-FB7ACE9450AA}"/>
          </ac:spMkLst>
        </pc:spChg>
        <pc:spChg chg="mod">
          <ac:chgData name="Gabriele Bertinelli" userId="8ecd2d2e-597e-4737-889b-efba4fd1f48e" providerId="ADAL" clId="{F844D5AA-5CFB-416E-AF79-73645B9EDB9F}" dt="2025-03-07T15:46:06.684" v="4295" actId="790"/>
          <ac:spMkLst>
            <pc:docMk/>
            <pc:sldMk cId="3835989144" sldId="283"/>
            <ac:spMk id="9" creationId="{23B4D3E9-85F8-E232-1B90-A516FA90A0BB}"/>
          </ac:spMkLst>
        </pc:spChg>
      </pc:sldChg>
      <pc:sldChg chg="modSp del mod">
        <pc:chgData name="Gabriele Bertinelli" userId="8ecd2d2e-597e-4737-889b-efba4fd1f48e" providerId="ADAL" clId="{F844D5AA-5CFB-416E-AF79-73645B9EDB9F}" dt="2025-03-07T16:43:25.997" v="7170" actId="47"/>
        <pc:sldMkLst>
          <pc:docMk/>
          <pc:sldMk cId="139791680" sldId="284"/>
        </pc:sldMkLst>
        <pc:spChg chg="mod">
          <ac:chgData name="Gabriele Bertinelli" userId="8ecd2d2e-597e-4737-889b-efba4fd1f48e" providerId="ADAL" clId="{F844D5AA-5CFB-416E-AF79-73645B9EDB9F}" dt="2025-03-07T15:46:06.684" v="4295" actId="790"/>
          <ac:spMkLst>
            <pc:docMk/>
            <pc:sldMk cId="139791680" sldId="284"/>
            <ac:spMk id="2" creationId="{AEC7DA75-8FE7-5F38-D9B4-99D3357535B0}"/>
          </ac:spMkLst>
        </pc:spChg>
        <pc:spChg chg="mod">
          <ac:chgData name="Gabriele Bertinelli" userId="8ecd2d2e-597e-4737-889b-efba4fd1f48e" providerId="ADAL" clId="{F844D5AA-5CFB-416E-AF79-73645B9EDB9F}" dt="2025-03-07T15:46:06.684" v="4295" actId="790"/>
          <ac:spMkLst>
            <pc:docMk/>
            <pc:sldMk cId="139791680" sldId="284"/>
            <ac:spMk id="3" creationId="{1E4E0B90-D88B-BDA3-42B5-756147AA60D0}"/>
          </ac:spMkLst>
        </pc:spChg>
        <pc:spChg chg="mod">
          <ac:chgData name="Gabriele Bertinelli" userId="8ecd2d2e-597e-4737-889b-efba4fd1f48e" providerId="ADAL" clId="{F844D5AA-5CFB-416E-AF79-73645B9EDB9F}" dt="2025-03-07T15:46:06.684" v="4295" actId="790"/>
          <ac:spMkLst>
            <pc:docMk/>
            <pc:sldMk cId="139791680" sldId="284"/>
            <ac:spMk id="4" creationId="{D8A0DAA6-D19E-A082-C839-F9581D6DAD6D}"/>
          </ac:spMkLst>
        </pc:spChg>
        <pc:spChg chg="mod">
          <ac:chgData name="Gabriele Bertinelli" userId="8ecd2d2e-597e-4737-889b-efba4fd1f48e" providerId="ADAL" clId="{F844D5AA-5CFB-416E-AF79-73645B9EDB9F}" dt="2025-03-07T15:46:06.684" v="4295" actId="790"/>
          <ac:spMkLst>
            <pc:docMk/>
            <pc:sldMk cId="139791680" sldId="284"/>
            <ac:spMk id="5" creationId="{D1E7E396-836D-98D9-39C0-BC35231627B3}"/>
          </ac:spMkLst>
        </pc:spChg>
        <pc:spChg chg="mod">
          <ac:chgData name="Gabriele Bertinelli" userId="8ecd2d2e-597e-4737-889b-efba4fd1f48e" providerId="ADAL" clId="{F844D5AA-5CFB-416E-AF79-73645B9EDB9F}" dt="2025-03-07T15:46:06.684" v="4295" actId="790"/>
          <ac:spMkLst>
            <pc:docMk/>
            <pc:sldMk cId="139791680" sldId="284"/>
            <ac:spMk id="6" creationId="{4937EA4E-0E73-4EB5-A220-DDAB0CD335BE}"/>
          </ac:spMkLst>
        </pc:spChg>
        <pc:spChg chg="mod">
          <ac:chgData name="Gabriele Bertinelli" userId="8ecd2d2e-597e-4737-889b-efba4fd1f48e" providerId="ADAL" clId="{F844D5AA-5CFB-416E-AF79-73645B9EDB9F}" dt="2025-03-07T15:46:06.684" v="4295" actId="790"/>
          <ac:spMkLst>
            <pc:docMk/>
            <pc:sldMk cId="139791680" sldId="284"/>
            <ac:spMk id="7" creationId="{020CED80-3582-7A8C-6CF5-9C2BA440ACA5}"/>
          </ac:spMkLst>
        </pc:spChg>
        <pc:spChg chg="mod">
          <ac:chgData name="Gabriele Bertinelli" userId="8ecd2d2e-597e-4737-889b-efba4fd1f48e" providerId="ADAL" clId="{F844D5AA-5CFB-416E-AF79-73645B9EDB9F}" dt="2025-03-07T15:46:06.684" v="4295" actId="790"/>
          <ac:spMkLst>
            <pc:docMk/>
            <pc:sldMk cId="139791680" sldId="284"/>
            <ac:spMk id="9" creationId="{F6BB2EEF-689D-5FE7-1226-09C4DBD84148}"/>
          </ac:spMkLst>
        </pc:spChg>
        <pc:spChg chg="mod">
          <ac:chgData name="Gabriele Bertinelli" userId="8ecd2d2e-597e-4737-889b-efba4fd1f48e" providerId="ADAL" clId="{F844D5AA-5CFB-416E-AF79-73645B9EDB9F}" dt="2025-03-07T15:46:06.684" v="4295" actId="790"/>
          <ac:spMkLst>
            <pc:docMk/>
            <pc:sldMk cId="139791680" sldId="284"/>
            <ac:spMk id="10" creationId="{2E3DAC82-1A92-F129-AE35-45455F7D5737}"/>
          </ac:spMkLst>
        </pc:spChg>
      </pc:sldChg>
      <pc:sldChg chg="modSp del mod">
        <pc:chgData name="Gabriele Bertinelli" userId="8ecd2d2e-597e-4737-889b-efba4fd1f48e" providerId="ADAL" clId="{F844D5AA-5CFB-416E-AF79-73645B9EDB9F}" dt="2025-03-07T16:43:25.997" v="7170" actId="47"/>
        <pc:sldMkLst>
          <pc:docMk/>
          <pc:sldMk cId="3642500547" sldId="285"/>
        </pc:sldMkLst>
        <pc:spChg chg="mod">
          <ac:chgData name="Gabriele Bertinelli" userId="8ecd2d2e-597e-4737-889b-efba4fd1f48e" providerId="ADAL" clId="{F844D5AA-5CFB-416E-AF79-73645B9EDB9F}" dt="2025-03-07T15:46:06.684" v="4295" actId="790"/>
          <ac:spMkLst>
            <pc:docMk/>
            <pc:sldMk cId="3642500547" sldId="285"/>
            <ac:spMk id="2" creationId="{725A1379-CFBA-1282-D7F6-7F743A8AAFD6}"/>
          </ac:spMkLst>
        </pc:spChg>
        <pc:spChg chg="mod">
          <ac:chgData name="Gabriele Bertinelli" userId="8ecd2d2e-597e-4737-889b-efba4fd1f48e" providerId="ADAL" clId="{F844D5AA-5CFB-416E-AF79-73645B9EDB9F}" dt="2025-03-07T15:46:06.684" v="4295" actId="790"/>
          <ac:spMkLst>
            <pc:docMk/>
            <pc:sldMk cId="3642500547" sldId="285"/>
            <ac:spMk id="3" creationId="{19E75C79-7944-E181-E5D9-BBAA49504F6B}"/>
          </ac:spMkLst>
        </pc:spChg>
        <pc:spChg chg="mod">
          <ac:chgData name="Gabriele Bertinelli" userId="8ecd2d2e-597e-4737-889b-efba4fd1f48e" providerId="ADAL" clId="{F844D5AA-5CFB-416E-AF79-73645B9EDB9F}" dt="2025-03-07T15:46:06.684" v="4295" actId="790"/>
          <ac:spMkLst>
            <pc:docMk/>
            <pc:sldMk cId="3642500547" sldId="285"/>
            <ac:spMk id="4" creationId="{4CE1CC4B-4573-5AC2-8436-F7C800FC564E}"/>
          </ac:spMkLst>
        </pc:spChg>
        <pc:spChg chg="mod">
          <ac:chgData name="Gabriele Bertinelli" userId="8ecd2d2e-597e-4737-889b-efba4fd1f48e" providerId="ADAL" clId="{F844D5AA-5CFB-416E-AF79-73645B9EDB9F}" dt="2025-03-07T15:46:06.684" v="4295" actId="790"/>
          <ac:spMkLst>
            <pc:docMk/>
            <pc:sldMk cId="3642500547" sldId="285"/>
            <ac:spMk id="5" creationId="{6818D66E-96DF-5244-6EBA-D1E933F97C86}"/>
          </ac:spMkLst>
        </pc:spChg>
        <pc:spChg chg="mod">
          <ac:chgData name="Gabriele Bertinelli" userId="8ecd2d2e-597e-4737-889b-efba4fd1f48e" providerId="ADAL" clId="{F844D5AA-5CFB-416E-AF79-73645B9EDB9F}" dt="2025-03-07T15:46:06.684" v="4295" actId="790"/>
          <ac:spMkLst>
            <pc:docMk/>
            <pc:sldMk cId="3642500547" sldId="285"/>
            <ac:spMk id="6" creationId="{0D9C5DDC-CE3E-8388-A3DB-64977327763E}"/>
          </ac:spMkLst>
        </pc:spChg>
        <pc:spChg chg="mod">
          <ac:chgData name="Gabriele Bertinelli" userId="8ecd2d2e-597e-4737-889b-efba4fd1f48e" providerId="ADAL" clId="{F844D5AA-5CFB-416E-AF79-73645B9EDB9F}" dt="2025-03-07T15:46:06.684" v="4295" actId="790"/>
          <ac:spMkLst>
            <pc:docMk/>
            <pc:sldMk cId="3642500547" sldId="285"/>
            <ac:spMk id="7" creationId="{070FBD49-A611-748B-ED0E-6A4DC2AAE1E5}"/>
          </ac:spMkLst>
        </pc:spChg>
        <pc:spChg chg="mod">
          <ac:chgData name="Gabriele Bertinelli" userId="8ecd2d2e-597e-4737-889b-efba4fd1f48e" providerId="ADAL" clId="{F844D5AA-5CFB-416E-AF79-73645B9EDB9F}" dt="2025-03-07T15:46:06.684" v="4295" actId="790"/>
          <ac:spMkLst>
            <pc:docMk/>
            <pc:sldMk cId="3642500547" sldId="285"/>
            <ac:spMk id="10" creationId="{CD6628AE-2020-F506-6C28-C54418CD005B}"/>
          </ac:spMkLst>
        </pc:spChg>
      </pc:sldChg>
      <pc:sldChg chg="modSp del mod">
        <pc:chgData name="Gabriele Bertinelli" userId="8ecd2d2e-597e-4737-889b-efba4fd1f48e" providerId="ADAL" clId="{F844D5AA-5CFB-416E-AF79-73645B9EDB9F}" dt="2025-03-07T16:43:56.633" v="7180" actId="18676"/>
        <pc:sldMkLst>
          <pc:docMk/>
          <pc:sldMk cId="3843633873" sldId="286"/>
        </pc:sldMkLst>
        <pc:spChg chg="mod">
          <ac:chgData name="Gabriele Bertinelli" userId="8ecd2d2e-597e-4737-889b-efba4fd1f48e" providerId="ADAL" clId="{F844D5AA-5CFB-416E-AF79-73645B9EDB9F}" dt="2025-03-07T15:46:06.684" v="4295" actId="790"/>
          <ac:spMkLst>
            <pc:docMk/>
            <pc:sldMk cId="3843633873" sldId="286"/>
            <ac:spMk id="2" creationId="{A47F398F-F15D-12E9-40C5-5FD1D35C86A8}"/>
          </ac:spMkLst>
        </pc:spChg>
        <pc:spChg chg="mod">
          <ac:chgData name="Gabriele Bertinelli" userId="8ecd2d2e-597e-4737-889b-efba4fd1f48e" providerId="ADAL" clId="{F844D5AA-5CFB-416E-AF79-73645B9EDB9F}" dt="2025-03-07T15:46:06.684" v="4295" actId="790"/>
          <ac:spMkLst>
            <pc:docMk/>
            <pc:sldMk cId="3843633873" sldId="286"/>
            <ac:spMk id="3" creationId="{DEDD2BB0-DF83-2C6D-C5CD-F299C3FEFEBB}"/>
          </ac:spMkLst>
        </pc:spChg>
        <pc:spChg chg="mod">
          <ac:chgData name="Gabriele Bertinelli" userId="8ecd2d2e-597e-4737-889b-efba4fd1f48e" providerId="ADAL" clId="{F844D5AA-5CFB-416E-AF79-73645B9EDB9F}" dt="2025-03-07T15:46:06.684" v="4295" actId="790"/>
          <ac:spMkLst>
            <pc:docMk/>
            <pc:sldMk cId="3843633873" sldId="286"/>
            <ac:spMk id="4" creationId="{822A9B68-2E9B-8860-C82A-03DD8DE1AED4}"/>
          </ac:spMkLst>
        </pc:spChg>
        <pc:spChg chg="mod">
          <ac:chgData name="Gabriele Bertinelli" userId="8ecd2d2e-597e-4737-889b-efba4fd1f48e" providerId="ADAL" clId="{F844D5AA-5CFB-416E-AF79-73645B9EDB9F}" dt="2025-03-07T15:46:06.684" v="4295" actId="790"/>
          <ac:spMkLst>
            <pc:docMk/>
            <pc:sldMk cId="3843633873" sldId="286"/>
            <ac:spMk id="5" creationId="{E579E428-AC1F-3CC0-90C1-80685354E04E}"/>
          </ac:spMkLst>
        </pc:spChg>
        <pc:spChg chg="mod">
          <ac:chgData name="Gabriele Bertinelli" userId="8ecd2d2e-597e-4737-889b-efba4fd1f48e" providerId="ADAL" clId="{F844D5AA-5CFB-416E-AF79-73645B9EDB9F}" dt="2025-03-07T15:46:06.684" v="4295" actId="790"/>
          <ac:spMkLst>
            <pc:docMk/>
            <pc:sldMk cId="3843633873" sldId="286"/>
            <ac:spMk id="6" creationId="{73112BA1-1FDF-F43A-E7AA-BFC3DB9DBEC7}"/>
          </ac:spMkLst>
        </pc:spChg>
        <pc:spChg chg="mod">
          <ac:chgData name="Gabriele Bertinelli" userId="8ecd2d2e-597e-4737-889b-efba4fd1f48e" providerId="ADAL" clId="{F844D5AA-5CFB-416E-AF79-73645B9EDB9F}" dt="2025-03-07T15:46:06.684" v="4295" actId="790"/>
          <ac:spMkLst>
            <pc:docMk/>
            <pc:sldMk cId="3843633873" sldId="286"/>
            <ac:spMk id="7" creationId="{2DA9C334-0417-E7FC-082F-FD6AF5A5427E}"/>
          </ac:spMkLst>
        </pc:spChg>
        <pc:spChg chg="mod">
          <ac:chgData name="Gabriele Bertinelli" userId="8ecd2d2e-597e-4737-889b-efba4fd1f48e" providerId="ADAL" clId="{F844D5AA-5CFB-416E-AF79-73645B9EDB9F}" dt="2025-03-07T15:46:06.684" v="4295" actId="790"/>
          <ac:spMkLst>
            <pc:docMk/>
            <pc:sldMk cId="3843633873" sldId="286"/>
            <ac:spMk id="10" creationId="{11C42D54-5A8E-043F-13D1-7821C5E6C759}"/>
          </ac:spMkLst>
        </pc:spChg>
      </pc:sldChg>
      <pc:sldChg chg="modSp del mod">
        <pc:chgData name="Gabriele Bertinelli" userId="8ecd2d2e-597e-4737-889b-efba4fd1f48e" providerId="ADAL" clId="{F844D5AA-5CFB-416E-AF79-73645B9EDB9F}" dt="2025-03-07T16:43:25.997" v="7170" actId="47"/>
        <pc:sldMkLst>
          <pc:docMk/>
          <pc:sldMk cId="963241111" sldId="287"/>
        </pc:sldMkLst>
        <pc:spChg chg="mod">
          <ac:chgData name="Gabriele Bertinelli" userId="8ecd2d2e-597e-4737-889b-efba4fd1f48e" providerId="ADAL" clId="{F844D5AA-5CFB-416E-AF79-73645B9EDB9F}" dt="2025-03-07T15:46:06.684" v="4295" actId="790"/>
          <ac:spMkLst>
            <pc:docMk/>
            <pc:sldMk cId="963241111" sldId="287"/>
            <ac:spMk id="2" creationId="{2F59594B-5227-2D0B-BDB6-0203E38855E9}"/>
          </ac:spMkLst>
        </pc:spChg>
        <pc:spChg chg="mod">
          <ac:chgData name="Gabriele Bertinelli" userId="8ecd2d2e-597e-4737-889b-efba4fd1f48e" providerId="ADAL" clId="{F844D5AA-5CFB-416E-AF79-73645B9EDB9F}" dt="2025-03-07T15:46:06.684" v="4295" actId="790"/>
          <ac:spMkLst>
            <pc:docMk/>
            <pc:sldMk cId="963241111" sldId="287"/>
            <ac:spMk id="3" creationId="{33286C34-6C1F-F2A0-4A68-B5536ED81C75}"/>
          </ac:spMkLst>
        </pc:spChg>
        <pc:spChg chg="mod">
          <ac:chgData name="Gabriele Bertinelli" userId="8ecd2d2e-597e-4737-889b-efba4fd1f48e" providerId="ADAL" clId="{F844D5AA-5CFB-416E-AF79-73645B9EDB9F}" dt="2025-03-07T15:46:06.684" v="4295" actId="790"/>
          <ac:spMkLst>
            <pc:docMk/>
            <pc:sldMk cId="963241111" sldId="287"/>
            <ac:spMk id="4" creationId="{37CC6F2D-1580-B29A-B05B-6D41682AEFB4}"/>
          </ac:spMkLst>
        </pc:spChg>
        <pc:spChg chg="mod">
          <ac:chgData name="Gabriele Bertinelli" userId="8ecd2d2e-597e-4737-889b-efba4fd1f48e" providerId="ADAL" clId="{F844D5AA-5CFB-416E-AF79-73645B9EDB9F}" dt="2025-03-07T15:46:06.684" v="4295" actId="790"/>
          <ac:spMkLst>
            <pc:docMk/>
            <pc:sldMk cId="963241111" sldId="287"/>
            <ac:spMk id="5" creationId="{689C9657-994E-913B-4E3D-69D68511BC09}"/>
          </ac:spMkLst>
        </pc:spChg>
        <pc:spChg chg="mod">
          <ac:chgData name="Gabriele Bertinelli" userId="8ecd2d2e-597e-4737-889b-efba4fd1f48e" providerId="ADAL" clId="{F844D5AA-5CFB-416E-AF79-73645B9EDB9F}" dt="2025-03-07T15:46:06.684" v="4295" actId="790"/>
          <ac:spMkLst>
            <pc:docMk/>
            <pc:sldMk cId="963241111" sldId="287"/>
            <ac:spMk id="6" creationId="{1DA0A457-7F9C-5BC1-B7CE-19EF0AD0E602}"/>
          </ac:spMkLst>
        </pc:spChg>
        <pc:spChg chg="mod">
          <ac:chgData name="Gabriele Bertinelli" userId="8ecd2d2e-597e-4737-889b-efba4fd1f48e" providerId="ADAL" clId="{F844D5AA-5CFB-416E-AF79-73645B9EDB9F}" dt="2025-03-07T15:46:06.684" v="4295" actId="790"/>
          <ac:spMkLst>
            <pc:docMk/>
            <pc:sldMk cId="963241111" sldId="287"/>
            <ac:spMk id="7" creationId="{A976F879-AC2A-B415-8138-31F0CA736A67}"/>
          </ac:spMkLst>
        </pc:spChg>
      </pc:sldChg>
      <pc:sldChg chg="modSp del mod">
        <pc:chgData name="Gabriele Bertinelli" userId="8ecd2d2e-597e-4737-889b-efba4fd1f48e" providerId="ADAL" clId="{F844D5AA-5CFB-416E-AF79-73645B9EDB9F}" dt="2025-03-07T16:43:25.997" v="7170" actId="47"/>
        <pc:sldMkLst>
          <pc:docMk/>
          <pc:sldMk cId="2181561217" sldId="288"/>
        </pc:sldMkLst>
        <pc:spChg chg="mod">
          <ac:chgData name="Gabriele Bertinelli" userId="8ecd2d2e-597e-4737-889b-efba4fd1f48e" providerId="ADAL" clId="{F844D5AA-5CFB-416E-AF79-73645B9EDB9F}" dt="2025-03-07T15:46:06.684" v="4295" actId="790"/>
          <ac:spMkLst>
            <pc:docMk/>
            <pc:sldMk cId="2181561217" sldId="288"/>
            <ac:spMk id="2" creationId="{0080EEFF-A751-1A60-3F83-9F30B28DDD89}"/>
          </ac:spMkLst>
        </pc:spChg>
        <pc:spChg chg="mod">
          <ac:chgData name="Gabriele Bertinelli" userId="8ecd2d2e-597e-4737-889b-efba4fd1f48e" providerId="ADAL" clId="{F844D5AA-5CFB-416E-AF79-73645B9EDB9F}" dt="2025-03-07T15:46:06.684" v="4295" actId="790"/>
          <ac:spMkLst>
            <pc:docMk/>
            <pc:sldMk cId="2181561217" sldId="288"/>
            <ac:spMk id="3" creationId="{2951C51F-2ACE-F39C-40C7-85846D2EF6F9}"/>
          </ac:spMkLst>
        </pc:spChg>
        <pc:spChg chg="mod">
          <ac:chgData name="Gabriele Bertinelli" userId="8ecd2d2e-597e-4737-889b-efba4fd1f48e" providerId="ADAL" clId="{F844D5AA-5CFB-416E-AF79-73645B9EDB9F}" dt="2025-03-07T15:46:06.684" v="4295" actId="790"/>
          <ac:spMkLst>
            <pc:docMk/>
            <pc:sldMk cId="2181561217" sldId="288"/>
            <ac:spMk id="4" creationId="{E8D5F38B-BA6C-D075-D5F5-531BBF963E83}"/>
          </ac:spMkLst>
        </pc:spChg>
        <pc:spChg chg="mod">
          <ac:chgData name="Gabriele Bertinelli" userId="8ecd2d2e-597e-4737-889b-efba4fd1f48e" providerId="ADAL" clId="{F844D5AA-5CFB-416E-AF79-73645B9EDB9F}" dt="2025-03-07T15:46:06.684" v="4295" actId="790"/>
          <ac:spMkLst>
            <pc:docMk/>
            <pc:sldMk cId="2181561217" sldId="288"/>
            <ac:spMk id="5" creationId="{482F0DDB-6AED-3E83-9437-A61989F98B69}"/>
          </ac:spMkLst>
        </pc:spChg>
        <pc:spChg chg="mod">
          <ac:chgData name="Gabriele Bertinelli" userId="8ecd2d2e-597e-4737-889b-efba4fd1f48e" providerId="ADAL" clId="{F844D5AA-5CFB-416E-AF79-73645B9EDB9F}" dt="2025-03-07T15:46:06.684" v="4295" actId="790"/>
          <ac:spMkLst>
            <pc:docMk/>
            <pc:sldMk cId="2181561217" sldId="288"/>
            <ac:spMk id="6" creationId="{DE1597B4-AE38-0A86-3ACA-5E5D14951E26}"/>
          </ac:spMkLst>
        </pc:spChg>
        <pc:spChg chg="mod">
          <ac:chgData name="Gabriele Bertinelli" userId="8ecd2d2e-597e-4737-889b-efba4fd1f48e" providerId="ADAL" clId="{F844D5AA-5CFB-416E-AF79-73645B9EDB9F}" dt="2025-03-07T15:46:06.684" v="4295" actId="790"/>
          <ac:spMkLst>
            <pc:docMk/>
            <pc:sldMk cId="2181561217" sldId="288"/>
            <ac:spMk id="7" creationId="{77FC8C9D-0C3F-FD1B-360A-BC0502B6E347}"/>
          </ac:spMkLst>
        </pc:spChg>
      </pc:sldChg>
      <pc:sldChg chg="modSp del mod">
        <pc:chgData name="Gabriele Bertinelli" userId="8ecd2d2e-597e-4737-889b-efba4fd1f48e" providerId="ADAL" clId="{F844D5AA-5CFB-416E-AF79-73645B9EDB9F}" dt="2025-03-07T16:43:25.997" v="7170" actId="47"/>
        <pc:sldMkLst>
          <pc:docMk/>
          <pc:sldMk cId="3579293658" sldId="289"/>
        </pc:sldMkLst>
        <pc:spChg chg="mod">
          <ac:chgData name="Gabriele Bertinelli" userId="8ecd2d2e-597e-4737-889b-efba4fd1f48e" providerId="ADAL" clId="{F844D5AA-5CFB-416E-AF79-73645B9EDB9F}" dt="2025-03-07T15:46:06.684" v="4295" actId="790"/>
          <ac:spMkLst>
            <pc:docMk/>
            <pc:sldMk cId="3579293658" sldId="289"/>
            <ac:spMk id="2" creationId="{B21FEE23-1A65-C269-D9C4-F09CE93EC081}"/>
          </ac:spMkLst>
        </pc:spChg>
        <pc:spChg chg="mod">
          <ac:chgData name="Gabriele Bertinelli" userId="8ecd2d2e-597e-4737-889b-efba4fd1f48e" providerId="ADAL" clId="{F844D5AA-5CFB-416E-AF79-73645B9EDB9F}" dt="2025-03-07T15:46:06.684" v="4295" actId="790"/>
          <ac:spMkLst>
            <pc:docMk/>
            <pc:sldMk cId="3579293658" sldId="289"/>
            <ac:spMk id="3" creationId="{B44C5439-EAA4-9135-99DD-053DFD089AFC}"/>
          </ac:spMkLst>
        </pc:spChg>
        <pc:spChg chg="mod">
          <ac:chgData name="Gabriele Bertinelli" userId="8ecd2d2e-597e-4737-889b-efba4fd1f48e" providerId="ADAL" clId="{F844D5AA-5CFB-416E-AF79-73645B9EDB9F}" dt="2025-03-07T15:46:06.684" v="4295" actId="790"/>
          <ac:spMkLst>
            <pc:docMk/>
            <pc:sldMk cId="3579293658" sldId="289"/>
            <ac:spMk id="4" creationId="{F897C311-97F7-F885-7EBF-73FA405CCD8A}"/>
          </ac:spMkLst>
        </pc:spChg>
        <pc:spChg chg="mod">
          <ac:chgData name="Gabriele Bertinelli" userId="8ecd2d2e-597e-4737-889b-efba4fd1f48e" providerId="ADAL" clId="{F844D5AA-5CFB-416E-AF79-73645B9EDB9F}" dt="2025-03-07T15:46:06.684" v="4295" actId="790"/>
          <ac:spMkLst>
            <pc:docMk/>
            <pc:sldMk cId="3579293658" sldId="289"/>
            <ac:spMk id="5" creationId="{609B9345-79C1-BC84-C62C-EEE4C8DE1B20}"/>
          </ac:spMkLst>
        </pc:spChg>
        <pc:spChg chg="mod">
          <ac:chgData name="Gabriele Bertinelli" userId="8ecd2d2e-597e-4737-889b-efba4fd1f48e" providerId="ADAL" clId="{F844D5AA-5CFB-416E-AF79-73645B9EDB9F}" dt="2025-03-07T15:46:06.684" v="4295" actId="790"/>
          <ac:spMkLst>
            <pc:docMk/>
            <pc:sldMk cId="3579293658" sldId="289"/>
            <ac:spMk id="6" creationId="{0C2FCFAD-21A6-E5A2-E9C8-293C75669784}"/>
          </ac:spMkLst>
        </pc:spChg>
        <pc:spChg chg="mod">
          <ac:chgData name="Gabriele Bertinelli" userId="8ecd2d2e-597e-4737-889b-efba4fd1f48e" providerId="ADAL" clId="{F844D5AA-5CFB-416E-AF79-73645B9EDB9F}" dt="2025-03-07T15:46:06.684" v="4295" actId="790"/>
          <ac:spMkLst>
            <pc:docMk/>
            <pc:sldMk cId="3579293658" sldId="289"/>
            <ac:spMk id="7" creationId="{5DDCFFCE-A0F0-848E-C3B2-99417444E9A2}"/>
          </ac:spMkLst>
        </pc:spChg>
      </pc:sldChg>
      <pc:sldChg chg="modSp del mod">
        <pc:chgData name="Gabriele Bertinelli" userId="8ecd2d2e-597e-4737-889b-efba4fd1f48e" providerId="ADAL" clId="{F844D5AA-5CFB-416E-AF79-73645B9EDB9F}" dt="2025-03-07T16:43:25.997" v="7170" actId="47"/>
        <pc:sldMkLst>
          <pc:docMk/>
          <pc:sldMk cId="143600119" sldId="290"/>
        </pc:sldMkLst>
        <pc:spChg chg="mod">
          <ac:chgData name="Gabriele Bertinelli" userId="8ecd2d2e-597e-4737-889b-efba4fd1f48e" providerId="ADAL" clId="{F844D5AA-5CFB-416E-AF79-73645B9EDB9F}" dt="2025-03-07T15:46:06.684" v="4295" actId="790"/>
          <ac:spMkLst>
            <pc:docMk/>
            <pc:sldMk cId="143600119" sldId="290"/>
            <ac:spMk id="2" creationId="{4A555668-8CF8-9C60-BA57-C6CEA59539D2}"/>
          </ac:spMkLst>
        </pc:spChg>
        <pc:spChg chg="mod">
          <ac:chgData name="Gabriele Bertinelli" userId="8ecd2d2e-597e-4737-889b-efba4fd1f48e" providerId="ADAL" clId="{F844D5AA-5CFB-416E-AF79-73645B9EDB9F}" dt="2025-03-07T15:46:06.684" v="4295" actId="790"/>
          <ac:spMkLst>
            <pc:docMk/>
            <pc:sldMk cId="143600119" sldId="290"/>
            <ac:spMk id="3" creationId="{8B7A499D-A1B6-4833-F8EA-91858645C8F2}"/>
          </ac:spMkLst>
        </pc:spChg>
        <pc:spChg chg="mod">
          <ac:chgData name="Gabriele Bertinelli" userId="8ecd2d2e-597e-4737-889b-efba4fd1f48e" providerId="ADAL" clId="{F844D5AA-5CFB-416E-AF79-73645B9EDB9F}" dt="2025-03-07T15:46:06.684" v="4295" actId="790"/>
          <ac:spMkLst>
            <pc:docMk/>
            <pc:sldMk cId="143600119" sldId="290"/>
            <ac:spMk id="4" creationId="{16C6649F-7836-F8A1-CC57-6FE8227B68CF}"/>
          </ac:spMkLst>
        </pc:spChg>
        <pc:spChg chg="mod">
          <ac:chgData name="Gabriele Bertinelli" userId="8ecd2d2e-597e-4737-889b-efba4fd1f48e" providerId="ADAL" clId="{F844D5AA-5CFB-416E-AF79-73645B9EDB9F}" dt="2025-03-07T15:46:06.684" v="4295" actId="790"/>
          <ac:spMkLst>
            <pc:docMk/>
            <pc:sldMk cId="143600119" sldId="290"/>
            <ac:spMk id="5" creationId="{7FCB27E9-EA0B-4CB5-6A74-81226EF76817}"/>
          </ac:spMkLst>
        </pc:spChg>
        <pc:spChg chg="mod">
          <ac:chgData name="Gabriele Bertinelli" userId="8ecd2d2e-597e-4737-889b-efba4fd1f48e" providerId="ADAL" clId="{F844D5AA-5CFB-416E-AF79-73645B9EDB9F}" dt="2025-03-07T15:46:06.684" v="4295" actId="790"/>
          <ac:spMkLst>
            <pc:docMk/>
            <pc:sldMk cId="143600119" sldId="290"/>
            <ac:spMk id="6" creationId="{30A6E729-0A0A-E44D-E4F2-3A86EACF3FB5}"/>
          </ac:spMkLst>
        </pc:spChg>
        <pc:spChg chg="mod">
          <ac:chgData name="Gabriele Bertinelli" userId="8ecd2d2e-597e-4737-889b-efba4fd1f48e" providerId="ADAL" clId="{F844D5AA-5CFB-416E-AF79-73645B9EDB9F}" dt="2025-03-07T15:46:06.684" v="4295" actId="790"/>
          <ac:spMkLst>
            <pc:docMk/>
            <pc:sldMk cId="143600119" sldId="290"/>
            <ac:spMk id="7" creationId="{61DF7C28-09B8-CC59-45CC-C7D98E8FAD81}"/>
          </ac:spMkLst>
        </pc:spChg>
      </pc:sldChg>
      <pc:sldChg chg="modSp del mod">
        <pc:chgData name="Gabriele Bertinelli" userId="8ecd2d2e-597e-4737-889b-efba4fd1f48e" providerId="ADAL" clId="{F844D5AA-5CFB-416E-AF79-73645B9EDB9F}" dt="2025-03-07T16:43:25.997" v="7170" actId="47"/>
        <pc:sldMkLst>
          <pc:docMk/>
          <pc:sldMk cId="2701151852" sldId="291"/>
        </pc:sldMkLst>
        <pc:spChg chg="mod">
          <ac:chgData name="Gabriele Bertinelli" userId="8ecd2d2e-597e-4737-889b-efba4fd1f48e" providerId="ADAL" clId="{F844D5AA-5CFB-416E-AF79-73645B9EDB9F}" dt="2025-03-07T15:46:06.684" v="4295" actId="790"/>
          <ac:spMkLst>
            <pc:docMk/>
            <pc:sldMk cId="2701151852" sldId="291"/>
            <ac:spMk id="2" creationId="{E6B4A386-E661-2949-CF45-8C5D6E9173FF}"/>
          </ac:spMkLst>
        </pc:spChg>
        <pc:spChg chg="mod">
          <ac:chgData name="Gabriele Bertinelli" userId="8ecd2d2e-597e-4737-889b-efba4fd1f48e" providerId="ADAL" clId="{F844D5AA-5CFB-416E-AF79-73645B9EDB9F}" dt="2025-03-07T15:46:06.684" v="4295" actId="790"/>
          <ac:spMkLst>
            <pc:docMk/>
            <pc:sldMk cId="2701151852" sldId="291"/>
            <ac:spMk id="3" creationId="{E6696EA4-645B-E6EC-FF2B-00CCE8AB4934}"/>
          </ac:spMkLst>
        </pc:spChg>
        <pc:spChg chg="mod">
          <ac:chgData name="Gabriele Bertinelli" userId="8ecd2d2e-597e-4737-889b-efba4fd1f48e" providerId="ADAL" clId="{F844D5AA-5CFB-416E-AF79-73645B9EDB9F}" dt="2025-03-07T15:46:06.684" v="4295" actId="790"/>
          <ac:spMkLst>
            <pc:docMk/>
            <pc:sldMk cId="2701151852" sldId="291"/>
            <ac:spMk id="4" creationId="{8DDC9DEC-1630-C525-5488-B5EA536052CF}"/>
          </ac:spMkLst>
        </pc:spChg>
        <pc:spChg chg="mod">
          <ac:chgData name="Gabriele Bertinelli" userId="8ecd2d2e-597e-4737-889b-efba4fd1f48e" providerId="ADAL" clId="{F844D5AA-5CFB-416E-AF79-73645B9EDB9F}" dt="2025-03-07T15:46:06.684" v="4295" actId="790"/>
          <ac:spMkLst>
            <pc:docMk/>
            <pc:sldMk cId="2701151852" sldId="291"/>
            <ac:spMk id="5" creationId="{DCAFF53F-AE26-2D52-D3E4-283B7F058835}"/>
          </ac:spMkLst>
        </pc:spChg>
        <pc:spChg chg="mod">
          <ac:chgData name="Gabriele Bertinelli" userId="8ecd2d2e-597e-4737-889b-efba4fd1f48e" providerId="ADAL" clId="{F844D5AA-5CFB-416E-AF79-73645B9EDB9F}" dt="2025-03-07T15:46:06.684" v="4295" actId="790"/>
          <ac:spMkLst>
            <pc:docMk/>
            <pc:sldMk cId="2701151852" sldId="291"/>
            <ac:spMk id="6" creationId="{D4900554-4821-6BB2-4A19-64F9B32E6821}"/>
          </ac:spMkLst>
        </pc:spChg>
        <pc:spChg chg="mod">
          <ac:chgData name="Gabriele Bertinelli" userId="8ecd2d2e-597e-4737-889b-efba4fd1f48e" providerId="ADAL" clId="{F844D5AA-5CFB-416E-AF79-73645B9EDB9F}" dt="2025-03-07T15:46:06.684" v="4295" actId="790"/>
          <ac:spMkLst>
            <pc:docMk/>
            <pc:sldMk cId="2701151852" sldId="291"/>
            <ac:spMk id="7" creationId="{A4D7E8E7-C97C-8CFE-3F74-C0ECB5ED73C2}"/>
          </ac:spMkLst>
        </pc:spChg>
      </pc:sldChg>
      <pc:sldChg chg="modSp del mod">
        <pc:chgData name="Gabriele Bertinelli" userId="8ecd2d2e-597e-4737-889b-efba4fd1f48e" providerId="ADAL" clId="{F844D5AA-5CFB-416E-AF79-73645B9EDB9F}" dt="2025-03-07T16:43:25.997" v="7170" actId="47"/>
        <pc:sldMkLst>
          <pc:docMk/>
          <pc:sldMk cId="2157996638" sldId="292"/>
        </pc:sldMkLst>
        <pc:spChg chg="mod">
          <ac:chgData name="Gabriele Bertinelli" userId="8ecd2d2e-597e-4737-889b-efba4fd1f48e" providerId="ADAL" clId="{F844D5AA-5CFB-416E-AF79-73645B9EDB9F}" dt="2025-03-07T15:46:06.684" v="4295" actId="790"/>
          <ac:spMkLst>
            <pc:docMk/>
            <pc:sldMk cId="2157996638" sldId="292"/>
            <ac:spMk id="2" creationId="{9CBA09F7-D196-53B9-EA0E-2C9AFBE6A2E8}"/>
          </ac:spMkLst>
        </pc:spChg>
        <pc:spChg chg="mod">
          <ac:chgData name="Gabriele Bertinelli" userId="8ecd2d2e-597e-4737-889b-efba4fd1f48e" providerId="ADAL" clId="{F844D5AA-5CFB-416E-AF79-73645B9EDB9F}" dt="2025-03-07T15:46:06.684" v="4295" actId="790"/>
          <ac:spMkLst>
            <pc:docMk/>
            <pc:sldMk cId="2157996638" sldId="292"/>
            <ac:spMk id="3" creationId="{9ECBCDC2-4E22-3963-6E23-663253E27BC4}"/>
          </ac:spMkLst>
        </pc:spChg>
        <pc:spChg chg="mod">
          <ac:chgData name="Gabriele Bertinelli" userId="8ecd2d2e-597e-4737-889b-efba4fd1f48e" providerId="ADAL" clId="{F844D5AA-5CFB-416E-AF79-73645B9EDB9F}" dt="2025-03-07T15:46:06.684" v="4295" actId="790"/>
          <ac:spMkLst>
            <pc:docMk/>
            <pc:sldMk cId="2157996638" sldId="292"/>
            <ac:spMk id="4" creationId="{6B39A69D-14D6-7964-C0F2-B0E0BBF61CCC}"/>
          </ac:spMkLst>
        </pc:spChg>
        <pc:spChg chg="mod">
          <ac:chgData name="Gabriele Bertinelli" userId="8ecd2d2e-597e-4737-889b-efba4fd1f48e" providerId="ADAL" clId="{F844D5AA-5CFB-416E-AF79-73645B9EDB9F}" dt="2025-03-07T15:46:06.684" v="4295" actId="790"/>
          <ac:spMkLst>
            <pc:docMk/>
            <pc:sldMk cId="2157996638" sldId="292"/>
            <ac:spMk id="5" creationId="{2B1BEBED-1512-0481-E52F-D041C227816D}"/>
          </ac:spMkLst>
        </pc:spChg>
        <pc:spChg chg="mod">
          <ac:chgData name="Gabriele Bertinelli" userId="8ecd2d2e-597e-4737-889b-efba4fd1f48e" providerId="ADAL" clId="{F844D5AA-5CFB-416E-AF79-73645B9EDB9F}" dt="2025-03-07T15:46:06.684" v="4295" actId="790"/>
          <ac:spMkLst>
            <pc:docMk/>
            <pc:sldMk cId="2157996638" sldId="292"/>
            <ac:spMk id="6" creationId="{386AAFDC-A225-66CC-65A5-345CDC20A64F}"/>
          </ac:spMkLst>
        </pc:spChg>
        <pc:spChg chg="mod">
          <ac:chgData name="Gabriele Bertinelli" userId="8ecd2d2e-597e-4737-889b-efba4fd1f48e" providerId="ADAL" clId="{F844D5AA-5CFB-416E-AF79-73645B9EDB9F}" dt="2025-03-07T15:46:06.684" v="4295" actId="790"/>
          <ac:spMkLst>
            <pc:docMk/>
            <pc:sldMk cId="2157996638" sldId="292"/>
            <ac:spMk id="7" creationId="{31A55542-3F69-A9CB-E0A8-8695E1AE4264}"/>
          </ac:spMkLst>
        </pc:spChg>
      </pc:sldChg>
      <pc:sldChg chg="modSp del mod">
        <pc:chgData name="Gabriele Bertinelli" userId="8ecd2d2e-597e-4737-889b-efba4fd1f48e" providerId="ADAL" clId="{F844D5AA-5CFB-416E-AF79-73645B9EDB9F}" dt="2025-03-07T16:43:25.997" v="7170" actId="47"/>
        <pc:sldMkLst>
          <pc:docMk/>
          <pc:sldMk cId="2651169151" sldId="293"/>
        </pc:sldMkLst>
        <pc:spChg chg="mod">
          <ac:chgData name="Gabriele Bertinelli" userId="8ecd2d2e-597e-4737-889b-efba4fd1f48e" providerId="ADAL" clId="{F844D5AA-5CFB-416E-AF79-73645B9EDB9F}" dt="2025-03-07T15:46:06.684" v="4295" actId="790"/>
          <ac:spMkLst>
            <pc:docMk/>
            <pc:sldMk cId="2651169151" sldId="293"/>
            <ac:spMk id="2" creationId="{334BAD0C-68F9-8D33-4674-2A268B82B0F9}"/>
          </ac:spMkLst>
        </pc:spChg>
        <pc:spChg chg="mod">
          <ac:chgData name="Gabriele Bertinelli" userId="8ecd2d2e-597e-4737-889b-efba4fd1f48e" providerId="ADAL" clId="{F844D5AA-5CFB-416E-AF79-73645B9EDB9F}" dt="2025-03-07T15:46:06.684" v="4295" actId="790"/>
          <ac:spMkLst>
            <pc:docMk/>
            <pc:sldMk cId="2651169151" sldId="293"/>
            <ac:spMk id="3" creationId="{DA27BA10-D8E7-4747-8E44-AAD2DFD8C894}"/>
          </ac:spMkLst>
        </pc:spChg>
        <pc:spChg chg="mod">
          <ac:chgData name="Gabriele Bertinelli" userId="8ecd2d2e-597e-4737-889b-efba4fd1f48e" providerId="ADAL" clId="{F844D5AA-5CFB-416E-AF79-73645B9EDB9F}" dt="2025-03-07T15:46:06.684" v="4295" actId="790"/>
          <ac:spMkLst>
            <pc:docMk/>
            <pc:sldMk cId="2651169151" sldId="293"/>
            <ac:spMk id="4" creationId="{671B50AE-41BB-0093-9BB7-0EBB6BF8A165}"/>
          </ac:spMkLst>
        </pc:spChg>
        <pc:spChg chg="mod">
          <ac:chgData name="Gabriele Bertinelli" userId="8ecd2d2e-597e-4737-889b-efba4fd1f48e" providerId="ADAL" clId="{F844D5AA-5CFB-416E-AF79-73645B9EDB9F}" dt="2025-03-07T15:46:06.684" v="4295" actId="790"/>
          <ac:spMkLst>
            <pc:docMk/>
            <pc:sldMk cId="2651169151" sldId="293"/>
            <ac:spMk id="5" creationId="{E1AA2BF6-59FE-84B8-7520-B2F0732A14AC}"/>
          </ac:spMkLst>
        </pc:spChg>
        <pc:spChg chg="mod">
          <ac:chgData name="Gabriele Bertinelli" userId="8ecd2d2e-597e-4737-889b-efba4fd1f48e" providerId="ADAL" clId="{F844D5AA-5CFB-416E-AF79-73645B9EDB9F}" dt="2025-03-07T15:46:06.684" v="4295" actId="790"/>
          <ac:spMkLst>
            <pc:docMk/>
            <pc:sldMk cId="2651169151" sldId="293"/>
            <ac:spMk id="6" creationId="{4DB4306C-B2BE-A40E-A288-6C0DFACC5334}"/>
          </ac:spMkLst>
        </pc:spChg>
        <pc:spChg chg="mod">
          <ac:chgData name="Gabriele Bertinelli" userId="8ecd2d2e-597e-4737-889b-efba4fd1f48e" providerId="ADAL" clId="{F844D5AA-5CFB-416E-AF79-73645B9EDB9F}" dt="2025-03-07T15:46:06.684" v="4295" actId="790"/>
          <ac:spMkLst>
            <pc:docMk/>
            <pc:sldMk cId="2651169151" sldId="293"/>
            <ac:spMk id="7" creationId="{45F780E6-04B4-41B6-18B8-DEEC8960D0BC}"/>
          </ac:spMkLst>
        </pc:spChg>
      </pc:sldChg>
      <pc:sldChg chg="modSp del mod">
        <pc:chgData name="Gabriele Bertinelli" userId="8ecd2d2e-597e-4737-889b-efba4fd1f48e" providerId="ADAL" clId="{F844D5AA-5CFB-416E-AF79-73645B9EDB9F}" dt="2025-03-07T16:43:25.997" v="7170" actId="47"/>
        <pc:sldMkLst>
          <pc:docMk/>
          <pc:sldMk cId="2466760616" sldId="294"/>
        </pc:sldMkLst>
        <pc:spChg chg="mod">
          <ac:chgData name="Gabriele Bertinelli" userId="8ecd2d2e-597e-4737-889b-efba4fd1f48e" providerId="ADAL" clId="{F844D5AA-5CFB-416E-AF79-73645B9EDB9F}" dt="2025-03-07T15:46:06.684" v="4295" actId="790"/>
          <ac:spMkLst>
            <pc:docMk/>
            <pc:sldMk cId="2466760616" sldId="294"/>
            <ac:spMk id="2" creationId="{35184D6E-F64F-EBC2-499E-3616C55AB2F0}"/>
          </ac:spMkLst>
        </pc:spChg>
        <pc:spChg chg="mod">
          <ac:chgData name="Gabriele Bertinelli" userId="8ecd2d2e-597e-4737-889b-efba4fd1f48e" providerId="ADAL" clId="{F844D5AA-5CFB-416E-AF79-73645B9EDB9F}" dt="2025-03-07T15:46:06.684" v="4295" actId="790"/>
          <ac:spMkLst>
            <pc:docMk/>
            <pc:sldMk cId="2466760616" sldId="294"/>
            <ac:spMk id="3" creationId="{24554756-15C3-1939-481C-434E373187D2}"/>
          </ac:spMkLst>
        </pc:spChg>
        <pc:spChg chg="mod">
          <ac:chgData name="Gabriele Bertinelli" userId="8ecd2d2e-597e-4737-889b-efba4fd1f48e" providerId="ADAL" clId="{F844D5AA-5CFB-416E-AF79-73645B9EDB9F}" dt="2025-03-07T15:46:06.684" v="4295" actId="790"/>
          <ac:spMkLst>
            <pc:docMk/>
            <pc:sldMk cId="2466760616" sldId="294"/>
            <ac:spMk id="4" creationId="{19C81242-9C8D-D49E-6726-02B531A56E85}"/>
          </ac:spMkLst>
        </pc:spChg>
        <pc:spChg chg="mod">
          <ac:chgData name="Gabriele Bertinelli" userId="8ecd2d2e-597e-4737-889b-efba4fd1f48e" providerId="ADAL" clId="{F844D5AA-5CFB-416E-AF79-73645B9EDB9F}" dt="2025-03-07T15:46:06.684" v="4295" actId="790"/>
          <ac:spMkLst>
            <pc:docMk/>
            <pc:sldMk cId="2466760616" sldId="294"/>
            <ac:spMk id="5" creationId="{3E9116AA-FF37-B132-E126-8D14C3FE4E5F}"/>
          </ac:spMkLst>
        </pc:spChg>
        <pc:spChg chg="mod">
          <ac:chgData name="Gabriele Bertinelli" userId="8ecd2d2e-597e-4737-889b-efba4fd1f48e" providerId="ADAL" clId="{F844D5AA-5CFB-416E-AF79-73645B9EDB9F}" dt="2025-03-07T15:46:06.684" v="4295" actId="790"/>
          <ac:spMkLst>
            <pc:docMk/>
            <pc:sldMk cId="2466760616" sldId="294"/>
            <ac:spMk id="6" creationId="{F3A0FC93-DCDB-0739-1544-D3751DA748AF}"/>
          </ac:spMkLst>
        </pc:spChg>
        <pc:spChg chg="mod">
          <ac:chgData name="Gabriele Bertinelli" userId="8ecd2d2e-597e-4737-889b-efba4fd1f48e" providerId="ADAL" clId="{F844D5AA-5CFB-416E-AF79-73645B9EDB9F}" dt="2025-03-07T15:46:06.684" v="4295" actId="790"/>
          <ac:spMkLst>
            <pc:docMk/>
            <pc:sldMk cId="2466760616" sldId="294"/>
            <ac:spMk id="7" creationId="{D9BAF39C-93A3-F1B7-D838-63F56BC6911B}"/>
          </ac:spMkLst>
        </pc:spChg>
      </pc:sldChg>
      <pc:sldChg chg="modSp del mod">
        <pc:chgData name="Gabriele Bertinelli" userId="8ecd2d2e-597e-4737-889b-efba4fd1f48e" providerId="ADAL" clId="{F844D5AA-5CFB-416E-AF79-73645B9EDB9F}" dt="2025-03-07T16:43:25.997" v="7170" actId="47"/>
        <pc:sldMkLst>
          <pc:docMk/>
          <pc:sldMk cId="2628161296" sldId="295"/>
        </pc:sldMkLst>
        <pc:spChg chg="mod">
          <ac:chgData name="Gabriele Bertinelli" userId="8ecd2d2e-597e-4737-889b-efba4fd1f48e" providerId="ADAL" clId="{F844D5AA-5CFB-416E-AF79-73645B9EDB9F}" dt="2025-03-07T15:46:06.684" v="4295" actId="790"/>
          <ac:spMkLst>
            <pc:docMk/>
            <pc:sldMk cId="2628161296" sldId="295"/>
            <ac:spMk id="2" creationId="{F1744AEA-E5EA-6735-5F30-AD3755C01907}"/>
          </ac:spMkLst>
        </pc:spChg>
        <pc:spChg chg="mod">
          <ac:chgData name="Gabriele Bertinelli" userId="8ecd2d2e-597e-4737-889b-efba4fd1f48e" providerId="ADAL" clId="{F844D5AA-5CFB-416E-AF79-73645B9EDB9F}" dt="2025-03-07T15:46:06.684" v="4295" actId="790"/>
          <ac:spMkLst>
            <pc:docMk/>
            <pc:sldMk cId="2628161296" sldId="295"/>
            <ac:spMk id="3" creationId="{C56ED626-C43C-369E-E628-31347298104C}"/>
          </ac:spMkLst>
        </pc:spChg>
        <pc:spChg chg="mod">
          <ac:chgData name="Gabriele Bertinelli" userId="8ecd2d2e-597e-4737-889b-efba4fd1f48e" providerId="ADAL" clId="{F844D5AA-5CFB-416E-AF79-73645B9EDB9F}" dt="2025-03-07T15:46:06.684" v="4295" actId="790"/>
          <ac:spMkLst>
            <pc:docMk/>
            <pc:sldMk cId="2628161296" sldId="295"/>
            <ac:spMk id="4" creationId="{D26141B6-5E1D-657D-0AF9-036A298F56FC}"/>
          </ac:spMkLst>
        </pc:spChg>
        <pc:spChg chg="mod">
          <ac:chgData name="Gabriele Bertinelli" userId="8ecd2d2e-597e-4737-889b-efba4fd1f48e" providerId="ADAL" clId="{F844D5AA-5CFB-416E-AF79-73645B9EDB9F}" dt="2025-03-07T15:46:06.684" v="4295" actId="790"/>
          <ac:spMkLst>
            <pc:docMk/>
            <pc:sldMk cId="2628161296" sldId="295"/>
            <ac:spMk id="5" creationId="{8823FC85-E604-0C31-0EDE-7534B3577DAB}"/>
          </ac:spMkLst>
        </pc:spChg>
        <pc:spChg chg="mod">
          <ac:chgData name="Gabriele Bertinelli" userId="8ecd2d2e-597e-4737-889b-efba4fd1f48e" providerId="ADAL" clId="{F844D5AA-5CFB-416E-AF79-73645B9EDB9F}" dt="2025-03-07T15:46:06.684" v="4295" actId="790"/>
          <ac:spMkLst>
            <pc:docMk/>
            <pc:sldMk cId="2628161296" sldId="295"/>
            <ac:spMk id="6" creationId="{60140660-144B-D28A-F9D6-8AA79EF5E35B}"/>
          </ac:spMkLst>
        </pc:spChg>
        <pc:spChg chg="mod">
          <ac:chgData name="Gabriele Bertinelli" userId="8ecd2d2e-597e-4737-889b-efba4fd1f48e" providerId="ADAL" clId="{F844D5AA-5CFB-416E-AF79-73645B9EDB9F}" dt="2025-03-07T15:46:06.684" v="4295" actId="790"/>
          <ac:spMkLst>
            <pc:docMk/>
            <pc:sldMk cId="2628161296" sldId="295"/>
            <ac:spMk id="7" creationId="{28C76EA9-DE57-ABE4-6749-8747A42E8D12}"/>
          </ac:spMkLst>
        </pc:spChg>
      </pc:sldChg>
      <pc:sldChg chg="modSp del mod">
        <pc:chgData name="Gabriele Bertinelli" userId="8ecd2d2e-597e-4737-889b-efba4fd1f48e" providerId="ADAL" clId="{F844D5AA-5CFB-416E-AF79-73645B9EDB9F}" dt="2025-03-07T16:43:25.997" v="7170" actId="47"/>
        <pc:sldMkLst>
          <pc:docMk/>
          <pc:sldMk cId="390548059" sldId="296"/>
        </pc:sldMkLst>
        <pc:spChg chg="mod">
          <ac:chgData name="Gabriele Bertinelli" userId="8ecd2d2e-597e-4737-889b-efba4fd1f48e" providerId="ADAL" clId="{F844D5AA-5CFB-416E-AF79-73645B9EDB9F}" dt="2025-03-07T15:46:06.684" v="4295" actId="790"/>
          <ac:spMkLst>
            <pc:docMk/>
            <pc:sldMk cId="390548059" sldId="296"/>
            <ac:spMk id="2" creationId="{EF848503-AC65-4981-16C2-AAEC213CACBF}"/>
          </ac:spMkLst>
        </pc:spChg>
        <pc:spChg chg="mod">
          <ac:chgData name="Gabriele Bertinelli" userId="8ecd2d2e-597e-4737-889b-efba4fd1f48e" providerId="ADAL" clId="{F844D5AA-5CFB-416E-AF79-73645B9EDB9F}" dt="2025-03-07T15:46:06.684" v="4295" actId="790"/>
          <ac:spMkLst>
            <pc:docMk/>
            <pc:sldMk cId="390548059" sldId="296"/>
            <ac:spMk id="3" creationId="{5DB341B3-F79D-FAE4-AD78-143DA97FD481}"/>
          </ac:spMkLst>
        </pc:spChg>
        <pc:spChg chg="mod">
          <ac:chgData name="Gabriele Bertinelli" userId="8ecd2d2e-597e-4737-889b-efba4fd1f48e" providerId="ADAL" clId="{F844D5AA-5CFB-416E-AF79-73645B9EDB9F}" dt="2025-03-07T15:46:06.684" v="4295" actId="790"/>
          <ac:spMkLst>
            <pc:docMk/>
            <pc:sldMk cId="390548059" sldId="296"/>
            <ac:spMk id="4" creationId="{C3BC156B-D2E0-54D9-4609-46EA3E820988}"/>
          </ac:spMkLst>
        </pc:spChg>
        <pc:spChg chg="mod">
          <ac:chgData name="Gabriele Bertinelli" userId="8ecd2d2e-597e-4737-889b-efba4fd1f48e" providerId="ADAL" clId="{F844D5AA-5CFB-416E-AF79-73645B9EDB9F}" dt="2025-03-07T15:46:06.684" v="4295" actId="790"/>
          <ac:spMkLst>
            <pc:docMk/>
            <pc:sldMk cId="390548059" sldId="296"/>
            <ac:spMk id="5" creationId="{358491CB-D512-8EB4-7D60-329A50C6E91F}"/>
          </ac:spMkLst>
        </pc:spChg>
        <pc:spChg chg="mod">
          <ac:chgData name="Gabriele Bertinelli" userId="8ecd2d2e-597e-4737-889b-efba4fd1f48e" providerId="ADAL" clId="{F844D5AA-5CFB-416E-AF79-73645B9EDB9F}" dt="2025-03-07T15:46:06.684" v="4295" actId="790"/>
          <ac:spMkLst>
            <pc:docMk/>
            <pc:sldMk cId="390548059" sldId="296"/>
            <ac:spMk id="6" creationId="{3EFD3D74-E04C-5884-8786-45F7E3F489B1}"/>
          </ac:spMkLst>
        </pc:spChg>
        <pc:spChg chg="mod">
          <ac:chgData name="Gabriele Bertinelli" userId="8ecd2d2e-597e-4737-889b-efba4fd1f48e" providerId="ADAL" clId="{F844D5AA-5CFB-416E-AF79-73645B9EDB9F}" dt="2025-03-07T15:46:06.684" v="4295" actId="790"/>
          <ac:spMkLst>
            <pc:docMk/>
            <pc:sldMk cId="390548059" sldId="296"/>
            <ac:spMk id="7" creationId="{3554DE55-E6E8-F03E-026F-C84B5416F74A}"/>
          </ac:spMkLst>
        </pc:spChg>
      </pc:sldChg>
      <pc:sldChg chg="modSp del mod">
        <pc:chgData name="Gabriele Bertinelli" userId="8ecd2d2e-597e-4737-889b-efba4fd1f48e" providerId="ADAL" clId="{F844D5AA-5CFB-416E-AF79-73645B9EDB9F}" dt="2025-03-07T16:43:56.633" v="7180" actId="18676"/>
        <pc:sldMkLst>
          <pc:docMk/>
          <pc:sldMk cId="3949601333" sldId="297"/>
        </pc:sldMkLst>
        <pc:spChg chg="mod">
          <ac:chgData name="Gabriele Bertinelli" userId="8ecd2d2e-597e-4737-889b-efba4fd1f48e" providerId="ADAL" clId="{F844D5AA-5CFB-416E-AF79-73645B9EDB9F}" dt="2025-03-07T15:46:06.684" v="4295" actId="790"/>
          <ac:spMkLst>
            <pc:docMk/>
            <pc:sldMk cId="3949601333" sldId="297"/>
            <ac:spMk id="2" creationId="{3DDDE1C8-831F-B9B1-5B20-5A7979DDBDB3}"/>
          </ac:spMkLst>
        </pc:spChg>
        <pc:spChg chg="mod">
          <ac:chgData name="Gabriele Bertinelli" userId="8ecd2d2e-597e-4737-889b-efba4fd1f48e" providerId="ADAL" clId="{F844D5AA-5CFB-416E-AF79-73645B9EDB9F}" dt="2025-03-07T15:46:06.684" v="4295" actId="790"/>
          <ac:spMkLst>
            <pc:docMk/>
            <pc:sldMk cId="3949601333" sldId="297"/>
            <ac:spMk id="3" creationId="{A49893D6-3A4D-E862-5BAE-FC5F36B13679}"/>
          </ac:spMkLst>
        </pc:spChg>
        <pc:spChg chg="mod">
          <ac:chgData name="Gabriele Bertinelli" userId="8ecd2d2e-597e-4737-889b-efba4fd1f48e" providerId="ADAL" clId="{F844D5AA-5CFB-416E-AF79-73645B9EDB9F}" dt="2025-03-07T15:46:06.684" v="4295" actId="790"/>
          <ac:spMkLst>
            <pc:docMk/>
            <pc:sldMk cId="3949601333" sldId="297"/>
            <ac:spMk id="4" creationId="{9C9DD326-1D3F-C4FE-1781-0CDE36A85F38}"/>
          </ac:spMkLst>
        </pc:spChg>
        <pc:spChg chg="mod">
          <ac:chgData name="Gabriele Bertinelli" userId="8ecd2d2e-597e-4737-889b-efba4fd1f48e" providerId="ADAL" clId="{F844D5AA-5CFB-416E-AF79-73645B9EDB9F}" dt="2025-03-07T15:46:06.684" v="4295" actId="790"/>
          <ac:spMkLst>
            <pc:docMk/>
            <pc:sldMk cId="3949601333" sldId="297"/>
            <ac:spMk id="5" creationId="{8CCA03FE-AAFC-1875-4267-65AABE619D85}"/>
          </ac:spMkLst>
        </pc:spChg>
        <pc:spChg chg="mod">
          <ac:chgData name="Gabriele Bertinelli" userId="8ecd2d2e-597e-4737-889b-efba4fd1f48e" providerId="ADAL" clId="{F844D5AA-5CFB-416E-AF79-73645B9EDB9F}" dt="2025-03-07T15:46:06.684" v="4295" actId="790"/>
          <ac:spMkLst>
            <pc:docMk/>
            <pc:sldMk cId="3949601333" sldId="297"/>
            <ac:spMk id="6" creationId="{1ECAF966-BF88-E10F-DD9A-C390F3654065}"/>
          </ac:spMkLst>
        </pc:spChg>
        <pc:spChg chg="mod">
          <ac:chgData name="Gabriele Bertinelli" userId="8ecd2d2e-597e-4737-889b-efba4fd1f48e" providerId="ADAL" clId="{F844D5AA-5CFB-416E-AF79-73645B9EDB9F}" dt="2025-03-07T15:46:06.684" v="4295" actId="790"/>
          <ac:spMkLst>
            <pc:docMk/>
            <pc:sldMk cId="3949601333" sldId="297"/>
            <ac:spMk id="7" creationId="{BFA3872C-BFAF-9A59-35F6-703A945CF0CE}"/>
          </ac:spMkLst>
        </pc:spChg>
        <pc:spChg chg="mod">
          <ac:chgData name="Gabriele Bertinelli" userId="8ecd2d2e-597e-4737-889b-efba4fd1f48e" providerId="ADAL" clId="{F844D5AA-5CFB-416E-AF79-73645B9EDB9F}" dt="2025-03-07T15:46:06.684" v="4295" actId="790"/>
          <ac:spMkLst>
            <pc:docMk/>
            <pc:sldMk cId="3949601333" sldId="297"/>
            <ac:spMk id="10" creationId="{95310E6F-6C85-6C99-7CD2-0D3E458B93A0}"/>
          </ac:spMkLst>
        </pc:spChg>
      </pc:sldChg>
      <pc:sldChg chg="modSp del mod">
        <pc:chgData name="Gabriele Bertinelli" userId="8ecd2d2e-597e-4737-889b-efba4fd1f48e" providerId="ADAL" clId="{F844D5AA-5CFB-416E-AF79-73645B9EDB9F}" dt="2025-03-07T16:43:56.633" v="7180" actId="18676"/>
        <pc:sldMkLst>
          <pc:docMk/>
          <pc:sldMk cId="3399480193" sldId="298"/>
        </pc:sldMkLst>
        <pc:spChg chg="mod">
          <ac:chgData name="Gabriele Bertinelli" userId="8ecd2d2e-597e-4737-889b-efba4fd1f48e" providerId="ADAL" clId="{F844D5AA-5CFB-416E-AF79-73645B9EDB9F}" dt="2025-03-07T15:46:06.684" v="4295" actId="790"/>
          <ac:spMkLst>
            <pc:docMk/>
            <pc:sldMk cId="3399480193" sldId="298"/>
            <ac:spMk id="2" creationId="{38519FEB-F620-1305-6534-C88B15D561AD}"/>
          </ac:spMkLst>
        </pc:spChg>
        <pc:spChg chg="mod">
          <ac:chgData name="Gabriele Bertinelli" userId="8ecd2d2e-597e-4737-889b-efba4fd1f48e" providerId="ADAL" clId="{F844D5AA-5CFB-416E-AF79-73645B9EDB9F}" dt="2025-03-07T15:46:06.684" v="4295" actId="790"/>
          <ac:spMkLst>
            <pc:docMk/>
            <pc:sldMk cId="3399480193" sldId="298"/>
            <ac:spMk id="4" creationId="{C90CAD6A-20F1-5309-0F25-BDBBDBA96880}"/>
          </ac:spMkLst>
        </pc:spChg>
        <pc:spChg chg="mod">
          <ac:chgData name="Gabriele Bertinelli" userId="8ecd2d2e-597e-4737-889b-efba4fd1f48e" providerId="ADAL" clId="{F844D5AA-5CFB-416E-AF79-73645B9EDB9F}" dt="2025-03-07T15:46:06.684" v="4295" actId="790"/>
          <ac:spMkLst>
            <pc:docMk/>
            <pc:sldMk cId="3399480193" sldId="298"/>
            <ac:spMk id="5" creationId="{C77DC8EC-A878-F78F-1692-32BE1358DDDD}"/>
          </ac:spMkLst>
        </pc:spChg>
        <pc:spChg chg="mod">
          <ac:chgData name="Gabriele Bertinelli" userId="8ecd2d2e-597e-4737-889b-efba4fd1f48e" providerId="ADAL" clId="{F844D5AA-5CFB-416E-AF79-73645B9EDB9F}" dt="2025-03-07T15:46:06.684" v="4295" actId="790"/>
          <ac:spMkLst>
            <pc:docMk/>
            <pc:sldMk cId="3399480193" sldId="298"/>
            <ac:spMk id="6" creationId="{F1734D26-A84A-1775-DB0A-84ED108AB254}"/>
          </ac:spMkLst>
        </pc:spChg>
        <pc:spChg chg="mod">
          <ac:chgData name="Gabriele Bertinelli" userId="8ecd2d2e-597e-4737-889b-efba4fd1f48e" providerId="ADAL" clId="{F844D5AA-5CFB-416E-AF79-73645B9EDB9F}" dt="2025-03-07T15:46:06.684" v="4295" actId="790"/>
          <ac:spMkLst>
            <pc:docMk/>
            <pc:sldMk cId="3399480193" sldId="298"/>
            <ac:spMk id="7" creationId="{29C1E49F-01E8-9D42-F966-9400452A7DC6}"/>
          </ac:spMkLst>
        </pc:spChg>
        <pc:spChg chg="mod">
          <ac:chgData name="Gabriele Bertinelli" userId="8ecd2d2e-597e-4737-889b-efba4fd1f48e" providerId="ADAL" clId="{F844D5AA-5CFB-416E-AF79-73645B9EDB9F}" dt="2025-03-07T15:46:06.684" v="4295" actId="790"/>
          <ac:spMkLst>
            <pc:docMk/>
            <pc:sldMk cId="3399480193" sldId="298"/>
            <ac:spMk id="10" creationId="{5D599B6C-10C4-DE0D-BF89-AC242583EEC8}"/>
          </ac:spMkLst>
        </pc:spChg>
      </pc:sldChg>
      <pc:sldChg chg="modSp del mod">
        <pc:chgData name="Gabriele Bertinelli" userId="8ecd2d2e-597e-4737-889b-efba4fd1f48e" providerId="ADAL" clId="{F844D5AA-5CFB-416E-AF79-73645B9EDB9F}" dt="2025-03-07T16:43:25.997" v="7170" actId="47"/>
        <pc:sldMkLst>
          <pc:docMk/>
          <pc:sldMk cId="3800894569" sldId="299"/>
        </pc:sldMkLst>
        <pc:spChg chg="mod">
          <ac:chgData name="Gabriele Bertinelli" userId="8ecd2d2e-597e-4737-889b-efba4fd1f48e" providerId="ADAL" clId="{F844D5AA-5CFB-416E-AF79-73645B9EDB9F}" dt="2025-03-07T15:46:06.684" v="4295" actId="790"/>
          <ac:spMkLst>
            <pc:docMk/>
            <pc:sldMk cId="3800894569" sldId="299"/>
            <ac:spMk id="2" creationId="{0EA1F732-2C74-1B60-95FC-B08B04416214}"/>
          </ac:spMkLst>
        </pc:spChg>
        <pc:spChg chg="mod">
          <ac:chgData name="Gabriele Bertinelli" userId="8ecd2d2e-597e-4737-889b-efba4fd1f48e" providerId="ADAL" clId="{F844D5AA-5CFB-416E-AF79-73645B9EDB9F}" dt="2025-03-07T15:46:06.684" v="4295" actId="790"/>
          <ac:spMkLst>
            <pc:docMk/>
            <pc:sldMk cId="3800894569" sldId="299"/>
            <ac:spMk id="3" creationId="{7C723218-A2DE-C04D-F097-01EF69541771}"/>
          </ac:spMkLst>
        </pc:spChg>
        <pc:spChg chg="mod">
          <ac:chgData name="Gabriele Bertinelli" userId="8ecd2d2e-597e-4737-889b-efba4fd1f48e" providerId="ADAL" clId="{F844D5AA-5CFB-416E-AF79-73645B9EDB9F}" dt="2025-03-07T15:46:06.684" v="4295" actId="790"/>
          <ac:spMkLst>
            <pc:docMk/>
            <pc:sldMk cId="3800894569" sldId="299"/>
            <ac:spMk id="4" creationId="{450E993C-5C70-4A6C-6362-8F6EA6E3867D}"/>
          </ac:spMkLst>
        </pc:spChg>
        <pc:spChg chg="mod">
          <ac:chgData name="Gabriele Bertinelli" userId="8ecd2d2e-597e-4737-889b-efba4fd1f48e" providerId="ADAL" clId="{F844D5AA-5CFB-416E-AF79-73645B9EDB9F}" dt="2025-03-07T15:46:06.684" v="4295" actId="790"/>
          <ac:spMkLst>
            <pc:docMk/>
            <pc:sldMk cId="3800894569" sldId="299"/>
            <ac:spMk id="5" creationId="{F36418E2-76EE-0E91-FEC8-DA3AF82980E7}"/>
          </ac:spMkLst>
        </pc:spChg>
        <pc:spChg chg="mod">
          <ac:chgData name="Gabriele Bertinelli" userId="8ecd2d2e-597e-4737-889b-efba4fd1f48e" providerId="ADAL" clId="{F844D5AA-5CFB-416E-AF79-73645B9EDB9F}" dt="2025-03-07T15:46:06.684" v="4295" actId="790"/>
          <ac:spMkLst>
            <pc:docMk/>
            <pc:sldMk cId="3800894569" sldId="299"/>
            <ac:spMk id="6" creationId="{E13F7505-5241-FF7C-6CA3-87FF89D2A429}"/>
          </ac:spMkLst>
        </pc:spChg>
        <pc:spChg chg="mod">
          <ac:chgData name="Gabriele Bertinelli" userId="8ecd2d2e-597e-4737-889b-efba4fd1f48e" providerId="ADAL" clId="{F844D5AA-5CFB-416E-AF79-73645B9EDB9F}" dt="2025-03-07T15:46:06.684" v="4295" actId="790"/>
          <ac:spMkLst>
            <pc:docMk/>
            <pc:sldMk cId="3800894569" sldId="299"/>
            <ac:spMk id="7" creationId="{134BCC9E-6ED3-A96C-EEE1-F987E0CBF32F}"/>
          </ac:spMkLst>
        </pc:spChg>
      </pc:sldChg>
      <pc:sldChg chg="modSp del mod">
        <pc:chgData name="Gabriele Bertinelli" userId="8ecd2d2e-597e-4737-889b-efba4fd1f48e" providerId="ADAL" clId="{F844D5AA-5CFB-416E-AF79-73645B9EDB9F}" dt="2025-03-07T16:43:25.997" v="7170" actId="47"/>
        <pc:sldMkLst>
          <pc:docMk/>
          <pc:sldMk cId="984795764" sldId="300"/>
        </pc:sldMkLst>
        <pc:spChg chg="mod">
          <ac:chgData name="Gabriele Bertinelli" userId="8ecd2d2e-597e-4737-889b-efba4fd1f48e" providerId="ADAL" clId="{F844D5AA-5CFB-416E-AF79-73645B9EDB9F}" dt="2025-03-07T15:46:06.684" v="4295" actId="790"/>
          <ac:spMkLst>
            <pc:docMk/>
            <pc:sldMk cId="984795764" sldId="300"/>
            <ac:spMk id="2" creationId="{03113299-D74F-D60A-D962-7EB66994AF21}"/>
          </ac:spMkLst>
        </pc:spChg>
        <pc:spChg chg="mod">
          <ac:chgData name="Gabriele Bertinelli" userId="8ecd2d2e-597e-4737-889b-efba4fd1f48e" providerId="ADAL" clId="{F844D5AA-5CFB-416E-AF79-73645B9EDB9F}" dt="2025-03-07T15:46:06.684" v="4295" actId="790"/>
          <ac:spMkLst>
            <pc:docMk/>
            <pc:sldMk cId="984795764" sldId="300"/>
            <ac:spMk id="3" creationId="{89989927-78B2-AF4B-C029-CA824DF2C19F}"/>
          </ac:spMkLst>
        </pc:spChg>
        <pc:spChg chg="mod">
          <ac:chgData name="Gabriele Bertinelli" userId="8ecd2d2e-597e-4737-889b-efba4fd1f48e" providerId="ADAL" clId="{F844D5AA-5CFB-416E-AF79-73645B9EDB9F}" dt="2025-03-07T15:46:06.684" v="4295" actId="790"/>
          <ac:spMkLst>
            <pc:docMk/>
            <pc:sldMk cId="984795764" sldId="300"/>
            <ac:spMk id="4" creationId="{2FE4719C-CB22-B647-4D01-21FD6BD7B0E0}"/>
          </ac:spMkLst>
        </pc:spChg>
        <pc:spChg chg="mod">
          <ac:chgData name="Gabriele Bertinelli" userId="8ecd2d2e-597e-4737-889b-efba4fd1f48e" providerId="ADAL" clId="{F844D5AA-5CFB-416E-AF79-73645B9EDB9F}" dt="2025-03-07T15:46:06.684" v="4295" actId="790"/>
          <ac:spMkLst>
            <pc:docMk/>
            <pc:sldMk cId="984795764" sldId="300"/>
            <ac:spMk id="5" creationId="{EB1C819B-2452-CA2A-197D-06BE1B8EEA9D}"/>
          </ac:spMkLst>
        </pc:spChg>
        <pc:spChg chg="mod">
          <ac:chgData name="Gabriele Bertinelli" userId="8ecd2d2e-597e-4737-889b-efba4fd1f48e" providerId="ADAL" clId="{F844D5AA-5CFB-416E-AF79-73645B9EDB9F}" dt="2025-03-07T15:46:06.684" v="4295" actId="790"/>
          <ac:spMkLst>
            <pc:docMk/>
            <pc:sldMk cId="984795764" sldId="300"/>
            <ac:spMk id="6" creationId="{037BB565-78F5-A988-8ACE-DF126AA2ACD9}"/>
          </ac:spMkLst>
        </pc:spChg>
        <pc:spChg chg="mod">
          <ac:chgData name="Gabriele Bertinelli" userId="8ecd2d2e-597e-4737-889b-efba4fd1f48e" providerId="ADAL" clId="{F844D5AA-5CFB-416E-AF79-73645B9EDB9F}" dt="2025-03-07T15:46:06.684" v="4295" actId="790"/>
          <ac:spMkLst>
            <pc:docMk/>
            <pc:sldMk cId="984795764" sldId="300"/>
            <ac:spMk id="7" creationId="{BAD20095-A8FD-75A9-F731-D7CE82343C4D}"/>
          </ac:spMkLst>
        </pc:spChg>
        <pc:spChg chg="mod">
          <ac:chgData name="Gabriele Bertinelli" userId="8ecd2d2e-597e-4737-889b-efba4fd1f48e" providerId="ADAL" clId="{F844D5AA-5CFB-416E-AF79-73645B9EDB9F}" dt="2025-03-07T15:46:06.684" v="4295" actId="790"/>
          <ac:spMkLst>
            <pc:docMk/>
            <pc:sldMk cId="984795764" sldId="300"/>
            <ac:spMk id="15" creationId="{AE81D681-E176-E36F-5D39-F5143F25CE25}"/>
          </ac:spMkLst>
        </pc:spChg>
      </pc:sldChg>
      <pc:sldChg chg="modSp del mod">
        <pc:chgData name="Gabriele Bertinelli" userId="8ecd2d2e-597e-4737-889b-efba4fd1f48e" providerId="ADAL" clId="{F844D5AA-5CFB-416E-AF79-73645B9EDB9F}" dt="2025-03-07T16:43:25.997" v="7170" actId="47"/>
        <pc:sldMkLst>
          <pc:docMk/>
          <pc:sldMk cId="4148991960" sldId="301"/>
        </pc:sldMkLst>
        <pc:spChg chg="mod">
          <ac:chgData name="Gabriele Bertinelli" userId="8ecd2d2e-597e-4737-889b-efba4fd1f48e" providerId="ADAL" clId="{F844D5AA-5CFB-416E-AF79-73645B9EDB9F}" dt="2025-03-07T15:46:06.684" v="4295" actId="790"/>
          <ac:spMkLst>
            <pc:docMk/>
            <pc:sldMk cId="4148991960" sldId="301"/>
            <ac:spMk id="2" creationId="{475D06A5-07EE-60CE-1109-A6F88DF8A580}"/>
          </ac:spMkLst>
        </pc:spChg>
        <pc:spChg chg="mod">
          <ac:chgData name="Gabriele Bertinelli" userId="8ecd2d2e-597e-4737-889b-efba4fd1f48e" providerId="ADAL" clId="{F844D5AA-5CFB-416E-AF79-73645B9EDB9F}" dt="2025-03-07T15:46:06.684" v="4295" actId="790"/>
          <ac:spMkLst>
            <pc:docMk/>
            <pc:sldMk cId="4148991960" sldId="301"/>
            <ac:spMk id="3" creationId="{CF9CA47F-20D8-431B-246A-4DAF78CC15A3}"/>
          </ac:spMkLst>
        </pc:spChg>
        <pc:spChg chg="mod">
          <ac:chgData name="Gabriele Bertinelli" userId="8ecd2d2e-597e-4737-889b-efba4fd1f48e" providerId="ADAL" clId="{F844D5AA-5CFB-416E-AF79-73645B9EDB9F}" dt="2025-03-07T15:46:06.684" v="4295" actId="790"/>
          <ac:spMkLst>
            <pc:docMk/>
            <pc:sldMk cId="4148991960" sldId="301"/>
            <ac:spMk id="4" creationId="{A991F402-ACF3-86B2-815A-AF52709D32E2}"/>
          </ac:spMkLst>
        </pc:spChg>
        <pc:spChg chg="mod">
          <ac:chgData name="Gabriele Bertinelli" userId="8ecd2d2e-597e-4737-889b-efba4fd1f48e" providerId="ADAL" clId="{F844D5AA-5CFB-416E-AF79-73645B9EDB9F}" dt="2025-03-07T15:46:06.684" v="4295" actId="790"/>
          <ac:spMkLst>
            <pc:docMk/>
            <pc:sldMk cId="4148991960" sldId="301"/>
            <ac:spMk id="5" creationId="{3F8B6289-CB05-1FAC-BBA1-E521B91B840B}"/>
          </ac:spMkLst>
        </pc:spChg>
        <pc:spChg chg="mod">
          <ac:chgData name="Gabriele Bertinelli" userId="8ecd2d2e-597e-4737-889b-efba4fd1f48e" providerId="ADAL" clId="{F844D5AA-5CFB-416E-AF79-73645B9EDB9F}" dt="2025-03-07T15:46:06.684" v="4295" actId="790"/>
          <ac:spMkLst>
            <pc:docMk/>
            <pc:sldMk cId="4148991960" sldId="301"/>
            <ac:spMk id="6" creationId="{A3DF4646-9F2A-4496-73F2-2E4E384F880F}"/>
          </ac:spMkLst>
        </pc:spChg>
        <pc:spChg chg="mod">
          <ac:chgData name="Gabriele Bertinelli" userId="8ecd2d2e-597e-4737-889b-efba4fd1f48e" providerId="ADAL" clId="{F844D5AA-5CFB-416E-AF79-73645B9EDB9F}" dt="2025-03-07T15:46:06.684" v="4295" actId="790"/>
          <ac:spMkLst>
            <pc:docMk/>
            <pc:sldMk cId="4148991960" sldId="301"/>
            <ac:spMk id="7" creationId="{EE4C3A38-74D4-2D48-3DD1-7BA7F0D9974F}"/>
          </ac:spMkLst>
        </pc:spChg>
      </pc:sldChg>
      <pc:sldChg chg="modSp del mod">
        <pc:chgData name="Gabriele Bertinelli" userId="8ecd2d2e-597e-4737-889b-efba4fd1f48e" providerId="ADAL" clId="{F844D5AA-5CFB-416E-AF79-73645B9EDB9F}" dt="2025-03-07T16:43:25.997" v="7170" actId="47"/>
        <pc:sldMkLst>
          <pc:docMk/>
          <pc:sldMk cId="311611552" sldId="302"/>
        </pc:sldMkLst>
        <pc:spChg chg="mod">
          <ac:chgData name="Gabriele Bertinelli" userId="8ecd2d2e-597e-4737-889b-efba4fd1f48e" providerId="ADAL" clId="{F844D5AA-5CFB-416E-AF79-73645B9EDB9F}" dt="2025-03-07T15:46:06.684" v="4295" actId="790"/>
          <ac:spMkLst>
            <pc:docMk/>
            <pc:sldMk cId="311611552" sldId="302"/>
            <ac:spMk id="2" creationId="{90969786-053D-2317-6698-0C8444DEB5ED}"/>
          </ac:spMkLst>
        </pc:spChg>
        <pc:spChg chg="mod">
          <ac:chgData name="Gabriele Bertinelli" userId="8ecd2d2e-597e-4737-889b-efba4fd1f48e" providerId="ADAL" clId="{F844D5AA-5CFB-416E-AF79-73645B9EDB9F}" dt="2025-03-07T15:46:06.684" v="4295" actId="790"/>
          <ac:spMkLst>
            <pc:docMk/>
            <pc:sldMk cId="311611552" sldId="302"/>
            <ac:spMk id="3" creationId="{288F21D6-562B-E989-5CFC-E99CA6681955}"/>
          </ac:spMkLst>
        </pc:spChg>
        <pc:spChg chg="mod">
          <ac:chgData name="Gabriele Bertinelli" userId="8ecd2d2e-597e-4737-889b-efba4fd1f48e" providerId="ADAL" clId="{F844D5AA-5CFB-416E-AF79-73645B9EDB9F}" dt="2025-03-07T15:46:06.684" v="4295" actId="790"/>
          <ac:spMkLst>
            <pc:docMk/>
            <pc:sldMk cId="311611552" sldId="302"/>
            <ac:spMk id="4" creationId="{3F517FAC-6E3D-012A-1D86-4460F95E23AF}"/>
          </ac:spMkLst>
        </pc:spChg>
        <pc:spChg chg="mod">
          <ac:chgData name="Gabriele Bertinelli" userId="8ecd2d2e-597e-4737-889b-efba4fd1f48e" providerId="ADAL" clId="{F844D5AA-5CFB-416E-AF79-73645B9EDB9F}" dt="2025-03-07T15:46:06.684" v="4295" actId="790"/>
          <ac:spMkLst>
            <pc:docMk/>
            <pc:sldMk cId="311611552" sldId="302"/>
            <ac:spMk id="5" creationId="{FD02399D-DE8F-DCF5-5039-06292CA11F67}"/>
          </ac:spMkLst>
        </pc:spChg>
        <pc:spChg chg="mod">
          <ac:chgData name="Gabriele Bertinelli" userId="8ecd2d2e-597e-4737-889b-efba4fd1f48e" providerId="ADAL" clId="{F844D5AA-5CFB-416E-AF79-73645B9EDB9F}" dt="2025-03-07T15:46:06.684" v="4295" actId="790"/>
          <ac:spMkLst>
            <pc:docMk/>
            <pc:sldMk cId="311611552" sldId="302"/>
            <ac:spMk id="6" creationId="{230045C9-F1ED-D12A-5E97-E3F066716016}"/>
          </ac:spMkLst>
        </pc:spChg>
        <pc:spChg chg="mod">
          <ac:chgData name="Gabriele Bertinelli" userId="8ecd2d2e-597e-4737-889b-efba4fd1f48e" providerId="ADAL" clId="{F844D5AA-5CFB-416E-AF79-73645B9EDB9F}" dt="2025-03-07T15:46:06.684" v="4295" actId="790"/>
          <ac:spMkLst>
            <pc:docMk/>
            <pc:sldMk cId="311611552" sldId="302"/>
            <ac:spMk id="7" creationId="{D07D779F-E4C9-4BCD-422F-B71D88C5A0FE}"/>
          </ac:spMkLst>
        </pc:spChg>
      </pc:sldChg>
      <pc:sldChg chg="modSp del mod">
        <pc:chgData name="Gabriele Bertinelli" userId="8ecd2d2e-597e-4737-889b-efba4fd1f48e" providerId="ADAL" clId="{F844D5AA-5CFB-416E-AF79-73645B9EDB9F}" dt="2025-03-07T16:43:25.997" v="7170" actId="47"/>
        <pc:sldMkLst>
          <pc:docMk/>
          <pc:sldMk cId="3387419959" sldId="303"/>
        </pc:sldMkLst>
        <pc:spChg chg="mod">
          <ac:chgData name="Gabriele Bertinelli" userId="8ecd2d2e-597e-4737-889b-efba4fd1f48e" providerId="ADAL" clId="{F844D5AA-5CFB-416E-AF79-73645B9EDB9F}" dt="2025-03-07T15:46:06.684" v="4295" actId="790"/>
          <ac:spMkLst>
            <pc:docMk/>
            <pc:sldMk cId="3387419959" sldId="303"/>
            <ac:spMk id="2" creationId="{DC85D6D2-BE4E-CA88-8641-7DF443E9116A}"/>
          </ac:spMkLst>
        </pc:spChg>
        <pc:spChg chg="mod">
          <ac:chgData name="Gabriele Bertinelli" userId="8ecd2d2e-597e-4737-889b-efba4fd1f48e" providerId="ADAL" clId="{F844D5AA-5CFB-416E-AF79-73645B9EDB9F}" dt="2025-03-07T15:46:06.684" v="4295" actId="790"/>
          <ac:spMkLst>
            <pc:docMk/>
            <pc:sldMk cId="3387419959" sldId="303"/>
            <ac:spMk id="3" creationId="{61CF38AC-BC02-3429-D82B-1BA0F8FD4257}"/>
          </ac:spMkLst>
        </pc:spChg>
        <pc:spChg chg="mod">
          <ac:chgData name="Gabriele Bertinelli" userId="8ecd2d2e-597e-4737-889b-efba4fd1f48e" providerId="ADAL" clId="{F844D5AA-5CFB-416E-AF79-73645B9EDB9F}" dt="2025-03-07T15:46:06.684" v="4295" actId="790"/>
          <ac:spMkLst>
            <pc:docMk/>
            <pc:sldMk cId="3387419959" sldId="303"/>
            <ac:spMk id="4" creationId="{EA78BA99-4797-35EC-3523-81BF32BDE333}"/>
          </ac:spMkLst>
        </pc:spChg>
        <pc:spChg chg="mod">
          <ac:chgData name="Gabriele Bertinelli" userId="8ecd2d2e-597e-4737-889b-efba4fd1f48e" providerId="ADAL" clId="{F844D5AA-5CFB-416E-AF79-73645B9EDB9F}" dt="2025-03-07T15:46:06.684" v="4295" actId="790"/>
          <ac:spMkLst>
            <pc:docMk/>
            <pc:sldMk cId="3387419959" sldId="303"/>
            <ac:spMk id="5" creationId="{28A8E588-4E90-AFED-D6AD-25E24F85323B}"/>
          </ac:spMkLst>
        </pc:spChg>
        <pc:spChg chg="mod">
          <ac:chgData name="Gabriele Bertinelli" userId="8ecd2d2e-597e-4737-889b-efba4fd1f48e" providerId="ADAL" clId="{F844D5AA-5CFB-416E-AF79-73645B9EDB9F}" dt="2025-03-07T15:46:06.684" v="4295" actId="790"/>
          <ac:spMkLst>
            <pc:docMk/>
            <pc:sldMk cId="3387419959" sldId="303"/>
            <ac:spMk id="6" creationId="{7BBB9251-E581-C261-A23F-B460B4C22127}"/>
          </ac:spMkLst>
        </pc:spChg>
        <pc:spChg chg="mod">
          <ac:chgData name="Gabriele Bertinelli" userId="8ecd2d2e-597e-4737-889b-efba4fd1f48e" providerId="ADAL" clId="{F844D5AA-5CFB-416E-AF79-73645B9EDB9F}" dt="2025-03-07T15:46:06.684" v="4295" actId="790"/>
          <ac:spMkLst>
            <pc:docMk/>
            <pc:sldMk cId="3387419959" sldId="303"/>
            <ac:spMk id="7" creationId="{7BD5A2BC-5434-8E06-1F12-275E7A153BD9}"/>
          </ac:spMkLst>
        </pc:spChg>
      </pc:sldChg>
      <pc:sldChg chg="modSp del mod">
        <pc:chgData name="Gabriele Bertinelli" userId="8ecd2d2e-597e-4737-889b-efba4fd1f48e" providerId="ADAL" clId="{F844D5AA-5CFB-416E-AF79-73645B9EDB9F}" dt="2025-03-07T16:43:25.997" v="7170" actId="47"/>
        <pc:sldMkLst>
          <pc:docMk/>
          <pc:sldMk cId="2957556156" sldId="304"/>
        </pc:sldMkLst>
        <pc:spChg chg="mod">
          <ac:chgData name="Gabriele Bertinelli" userId="8ecd2d2e-597e-4737-889b-efba4fd1f48e" providerId="ADAL" clId="{F844D5AA-5CFB-416E-AF79-73645B9EDB9F}" dt="2025-03-07T15:46:06.684" v="4295" actId="790"/>
          <ac:spMkLst>
            <pc:docMk/>
            <pc:sldMk cId="2957556156" sldId="304"/>
            <ac:spMk id="2" creationId="{50FB5BA4-DC7B-5CF0-069E-CCE7504F6AA6}"/>
          </ac:spMkLst>
        </pc:spChg>
        <pc:spChg chg="mod">
          <ac:chgData name="Gabriele Bertinelli" userId="8ecd2d2e-597e-4737-889b-efba4fd1f48e" providerId="ADAL" clId="{F844D5AA-5CFB-416E-AF79-73645B9EDB9F}" dt="2025-03-07T15:46:06.684" v="4295" actId="790"/>
          <ac:spMkLst>
            <pc:docMk/>
            <pc:sldMk cId="2957556156" sldId="304"/>
            <ac:spMk id="3" creationId="{D38B4CCA-BE35-F4F0-BE0A-DB84CBA90A8B}"/>
          </ac:spMkLst>
        </pc:spChg>
        <pc:spChg chg="mod">
          <ac:chgData name="Gabriele Bertinelli" userId="8ecd2d2e-597e-4737-889b-efba4fd1f48e" providerId="ADAL" clId="{F844D5AA-5CFB-416E-AF79-73645B9EDB9F}" dt="2025-03-07T15:46:06.684" v="4295" actId="790"/>
          <ac:spMkLst>
            <pc:docMk/>
            <pc:sldMk cId="2957556156" sldId="304"/>
            <ac:spMk id="4" creationId="{6B9DDFC6-5ABD-8C88-9232-0813F1057684}"/>
          </ac:spMkLst>
        </pc:spChg>
        <pc:spChg chg="mod">
          <ac:chgData name="Gabriele Bertinelli" userId="8ecd2d2e-597e-4737-889b-efba4fd1f48e" providerId="ADAL" clId="{F844D5AA-5CFB-416E-AF79-73645B9EDB9F}" dt="2025-03-07T15:46:06.684" v="4295" actId="790"/>
          <ac:spMkLst>
            <pc:docMk/>
            <pc:sldMk cId="2957556156" sldId="304"/>
            <ac:spMk id="5" creationId="{B9BAA67C-B36D-B04E-B4CB-D35FE83328EA}"/>
          </ac:spMkLst>
        </pc:spChg>
        <pc:spChg chg="mod">
          <ac:chgData name="Gabriele Bertinelli" userId="8ecd2d2e-597e-4737-889b-efba4fd1f48e" providerId="ADAL" clId="{F844D5AA-5CFB-416E-AF79-73645B9EDB9F}" dt="2025-03-07T15:46:06.684" v="4295" actId="790"/>
          <ac:spMkLst>
            <pc:docMk/>
            <pc:sldMk cId="2957556156" sldId="304"/>
            <ac:spMk id="6" creationId="{0B1D2FCE-0348-225C-0698-078704D45F94}"/>
          </ac:spMkLst>
        </pc:spChg>
        <pc:spChg chg="mod">
          <ac:chgData name="Gabriele Bertinelli" userId="8ecd2d2e-597e-4737-889b-efba4fd1f48e" providerId="ADAL" clId="{F844D5AA-5CFB-416E-AF79-73645B9EDB9F}" dt="2025-03-07T15:46:06.684" v="4295" actId="790"/>
          <ac:spMkLst>
            <pc:docMk/>
            <pc:sldMk cId="2957556156" sldId="304"/>
            <ac:spMk id="7" creationId="{53D9C76E-4B34-5378-B635-33DFD88C9CF1}"/>
          </ac:spMkLst>
        </pc:spChg>
      </pc:sldChg>
      <pc:sldChg chg="modSp del mod">
        <pc:chgData name="Gabriele Bertinelli" userId="8ecd2d2e-597e-4737-889b-efba4fd1f48e" providerId="ADAL" clId="{F844D5AA-5CFB-416E-AF79-73645B9EDB9F}" dt="2025-03-07T16:43:25.997" v="7170" actId="47"/>
        <pc:sldMkLst>
          <pc:docMk/>
          <pc:sldMk cId="2110291554" sldId="305"/>
        </pc:sldMkLst>
        <pc:spChg chg="mod">
          <ac:chgData name="Gabriele Bertinelli" userId="8ecd2d2e-597e-4737-889b-efba4fd1f48e" providerId="ADAL" clId="{F844D5AA-5CFB-416E-AF79-73645B9EDB9F}" dt="2025-03-07T15:46:06.684" v="4295" actId="790"/>
          <ac:spMkLst>
            <pc:docMk/>
            <pc:sldMk cId="2110291554" sldId="305"/>
            <ac:spMk id="2" creationId="{161CF8E3-47EC-7ED3-E696-1F39925712DE}"/>
          </ac:spMkLst>
        </pc:spChg>
        <pc:spChg chg="mod">
          <ac:chgData name="Gabriele Bertinelli" userId="8ecd2d2e-597e-4737-889b-efba4fd1f48e" providerId="ADAL" clId="{F844D5AA-5CFB-416E-AF79-73645B9EDB9F}" dt="2025-03-07T15:46:06.684" v="4295" actId="790"/>
          <ac:spMkLst>
            <pc:docMk/>
            <pc:sldMk cId="2110291554" sldId="305"/>
            <ac:spMk id="3" creationId="{D531F9F1-76CA-E3EC-039E-0CB1F78F3A9B}"/>
          </ac:spMkLst>
        </pc:spChg>
        <pc:spChg chg="mod">
          <ac:chgData name="Gabriele Bertinelli" userId="8ecd2d2e-597e-4737-889b-efba4fd1f48e" providerId="ADAL" clId="{F844D5AA-5CFB-416E-AF79-73645B9EDB9F}" dt="2025-03-07T15:46:06.684" v="4295" actId="790"/>
          <ac:spMkLst>
            <pc:docMk/>
            <pc:sldMk cId="2110291554" sldId="305"/>
            <ac:spMk id="4" creationId="{55C73598-9EED-26F5-63F1-659885B2FE99}"/>
          </ac:spMkLst>
        </pc:spChg>
        <pc:spChg chg="mod">
          <ac:chgData name="Gabriele Bertinelli" userId="8ecd2d2e-597e-4737-889b-efba4fd1f48e" providerId="ADAL" clId="{F844D5AA-5CFB-416E-AF79-73645B9EDB9F}" dt="2025-03-07T15:46:06.684" v="4295" actId="790"/>
          <ac:spMkLst>
            <pc:docMk/>
            <pc:sldMk cId="2110291554" sldId="305"/>
            <ac:spMk id="5" creationId="{D5184B3A-BDF7-0694-C6A1-616A600C8D7C}"/>
          </ac:spMkLst>
        </pc:spChg>
        <pc:spChg chg="mod">
          <ac:chgData name="Gabriele Bertinelli" userId="8ecd2d2e-597e-4737-889b-efba4fd1f48e" providerId="ADAL" clId="{F844D5AA-5CFB-416E-AF79-73645B9EDB9F}" dt="2025-03-07T15:46:06.684" v="4295" actId="790"/>
          <ac:spMkLst>
            <pc:docMk/>
            <pc:sldMk cId="2110291554" sldId="305"/>
            <ac:spMk id="6" creationId="{00E147AF-3630-214E-436E-1F9DBA1EE63C}"/>
          </ac:spMkLst>
        </pc:spChg>
        <pc:spChg chg="mod">
          <ac:chgData name="Gabriele Bertinelli" userId="8ecd2d2e-597e-4737-889b-efba4fd1f48e" providerId="ADAL" clId="{F844D5AA-5CFB-416E-AF79-73645B9EDB9F}" dt="2025-03-07T15:46:06.684" v="4295" actId="790"/>
          <ac:spMkLst>
            <pc:docMk/>
            <pc:sldMk cId="2110291554" sldId="305"/>
            <ac:spMk id="7" creationId="{9EC550DE-0F9B-C55B-35EF-B8ACAA4215C1}"/>
          </ac:spMkLst>
        </pc:spChg>
      </pc:sldChg>
      <pc:sldChg chg="modSp del mod">
        <pc:chgData name="Gabriele Bertinelli" userId="8ecd2d2e-597e-4737-889b-efba4fd1f48e" providerId="ADAL" clId="{F844D5AA-5CFB-416E-AF79-73645B9EDB9F}" dt="2025-03-07T16:43:25.997" v="7170" actId="47"/>
        <pc:sldMkLst>
          <pc:docMk/>
          <pc:sldMk cId="1815418649" sldId="306"/>
        </pc:sldMkLst>
        <pc:spChg chg="mod">
          <ac:chgData name="Gabriele Bertinelli" userId="8ecd2d2e-597e-4737-889b-efba4fd1f48e" providerId="ADAL" clId="{F844D5AA-5CFB-416E-AF79-73645B9EDB9F}" dt="2025-03-07T15:46:06.684" v="4295" actId="790"/>
          <ac:spMkLst>
            <pc:docMk/>
            <pc:sldMk cId="1815418649" sldId="306"/>
            <ac:spMk id="2" creationId="{9B7901B2-7D25-0DB3-1A94-5CE8A427C211}"/>
          </ac:spMkLst>
        </pc:spChg>
        <pc:spChg chg="mod">
          <ac:chgData name="Gabriele Bertinelli" userId="8ecd2d2e-597e-4737-889b-efba4fd1f48e" providerId="ADAL" clId="{F844D5AA-5CFB-416E-AF79-73645B9EDB9F}" dt="2025-03-07T15:46:06.684" v="4295" actId="790"/>
          <ac:spMkLst>
            <pc:docMk/>
            <pc:sldMk cId="1815418649" sldId="306"/>
            <ac:spMk id="3" creationId="{2BA513BD-D819-5F92-68DC-88B4ECE8CFBC}"/>
          </ac:spMkLst>
        </pc:spChg>
        <pc:spChg chg="mod">
          <ac:chgData name="Gabriele Bertinelli" userId="8ecd2d2e-597e-4737-889b-efba4fd1f48e" providerId="ADAL" clId="{F844D5AA-5CFB-416E-AF79-73645B9EDB9F}" dt="2025-03-07T15:46:06.684" v="4295" actId="790"/>
          <ac:spMkLst>
            <pc:docMk/>
            <pc:sldMk cId="1815418649" sldId="306"/>
            <ac:spMk id="4" creationId="{66775E9E-56B9-4CB4-CF61-6C27D5E50F93}"/>
          </ac:spMkLst>
        </pc:spChg>
        <pc:spChg chg="mod">
          <ac:chgData name="Gabriele Bertinelli" userId="8ecd2d2e-597e-4737-889b-efba4fd1f48e" providerId="ADAL" clId="{F844D5AA-5CFB-416E-AF79-73645B9EDB9F}" dt="2025-03-07T15:46:06.684" v="4295" actId="790"/>
          <ac:spMkLst>
            <pc:docMk/>
            <pc:sldMk cId="1815418649" sldId="306"/>
            <ac:spMk id="5" creationId="{E87A77B4-EF48-E7B6-E630-71080143181B}"/>
          </ac:spMkLst>
        </pc:spChg>
        <pc:spChg chg="mod">
          <ac:chgData name="Gabriele Bertinelli" userId="8ecd2d2e-597e-4737-889b-efba4fd1f48e" providerId="ADAL" clId="{F844D5AA-5CFB-416E-AF79-73645B9EDB9F}" dt="2025-03-07T15:46:06.684" v="4295" actId="790"/>
          <ac:spMkLst>
            <pc:docMk/>
            <pc:sldMk cId="1815418649" sldId="306"/>
            <ac:spMk id="6" creationId="{92013991-D19F-88A6-6E28-6661E59AE10B}"/>
          </ac:spMkLst>
        </pc:spChg>
        <pc:spChg chg="mod">
          <ac:chgData name="Gabriele Bertinelli" userId="8ecd2d2e-597e-4737-889b-efba4fd1f48e" providerId="ADAL" clId="{F844D5AA-5CFB-416E-AF79-73645B9EDB9F}" dt="2025-03-07T15:46:06.684" v="4295" actId="790"/>
          <ac:spMkLst>
            <pc:docMk/>
            <pc:sldMk cId="1815418649" sldId="306"/>
            <ac:spMk id="7" creationId="{3DC9559A-4053-3561-64CB-23E3CBC4410B}"/>
          </ac:spMkLst>
        </pc:spChg>
      </pc:sldChg>
      <pc:sldChg chg="modSp del mod">
        <pc:chgData name="Gabriele Bertinelli" userId="8ecd2d2e-597e-4737-889b-efba4fd1f48e" providerId="ADAL" clId="{F844D5AA-5CFB-416E-AF79-73645B9EDB9F}" dt="2025-03-07T16:43:25.997" v="7170" actId="47"/>
        <pc:sldMkLst>
          <pc:docMk/>
          <pc:sldMk cId="1054712008" sldId="307"/>
        </pc:sldMkLst>
        <pc:spChg chg="mod">
          <ac:chgData name="Gabriele Bertinelli" userId="8ecd2d2e-597e-4737-889b-efba4fd1f48e" providerId="ADAL" clId="{F844D5AA-5CFB-416E-AF79-73645B9EDB9F}" dt="2025-03-07T15:46:06.684" v="4295" actId="790"/>
          <ac:spMkLst>
            <pc:docMk/>
            <pc:sldMk cId="1054712008" sldId="307"/>
            <ac:spMk id="2" creationId="{CED3BE3C-C4E9-AA18-58AD-BEDCDED8A5F8}"/>
          </ac:spMkLst>
        </pc:spChg>
        <pc:spChg chg="mod">
          <ac:chgData name="Gabriele Bertinelli" userId="8ecd2d2e-597e-4737-889b-efba4fd1f48e" providerId="ADAL" clId="{F844D5AA-5CFB-416E-AF79-73645B9EDB9F}" dt="2025-03-07T15:46:06.684" v="4295" actId="790"/>
          <ac:spMkLst>
            <pc:docMk/>
            <pc:sldMk cId="1054712008" sldId="307"/>
            <ac:spMk id="3" creationId="{FF15FE69-3D24-269B-84E9-F0854DA0D47A}"/>
          </ac:spMkLst>
        </pc:spChg>
        <pc:spChg chg="mod">
          <ac:chgData name="Gabriele Bertinelli" userId="8ecd2d2e-597e-4737-889b-efba4fd1f48e" providerId="ADAL" clId="{F844D5AA-5CFB-416E-AF79-73645B9EDB9F}" dt="2025-03-07T15:46:06.684" v="4295" actId="790"/>
          <ac:spMkLst>
            <pc:docMk/>
            <pc:sldMk cId="1054712008" sldId="307"/>
            <ac:spMk id="4" creationId="{F2E2C07B-AAAD-FF77-9E3D-87D4FCE58751}"/>
          </ac:spMkLst>
        </pc:spChg>
        <pc:spChg chg="mod">
          <ac:chgData name="Gabriele Bertinelli" userId="8ecd2d2e-597e-4737-889b-efba4fd1f48e" providerId="ADAL" clId="{F844D5AA-5CFB-416E-AF79-73645B9EDB9F}" dt="2025-03-07T15:46:06.684" v="4295" actId="790"/>
          <ac:spMkLst>
            <pc:docMk/>
            <pc:sldMk cId="1054712008" sldId="307"/>
            <ac:spMk id="5" creationId="{DA1D2B12-2736-9996-A981-7CE4B2B289DE}"/>
          </ac:spMkLst>
        </pc:spChg>
        <pc:spChg chg="mod">
          <ac:chgData name="Gabriele Bertinelli" userId="8ecd2d2e-597e-4737-889b-efba4fd1f48e" providerId="ADAL" clId="{F844D5AA-5CFB-416E-AF79-73645B9EDB9F}" dt="2025-03-07T15:46:06.684" v="4295" actId="790"/>
          <ac:spMkLst>
            <pc:docMk/>
            <pc:sldMk cId="1054712008" sldId="307"/>
            <ac:spMk id="6" creationId="{884625AD-9E94-9470-9393-B9A5A1968CC6}"/>
          </ac:spMkLst>
        </pc:spChg>
        <pc:spChg chg="mod">
          <ac:chgData name="Gabriele Bertinelli" userId="8ecd2d2e-597e-4737-889b-efba4fd1f48e" providerId="ADAL" clId="{F844D5AA-5CFB-416E-AF79-73645B9EDB9F}" dt="2025-03-07T15:46:06.684" v="4295" actId="790"/>
          <ac:spMkLst>
            <pc:docMk/>
            <pc:sldMk cId="1054712008" sldId="307"/>
            <ac:spMk id="7" creationId="{CBDC17A7-FD8C-470D-39F9-005B77D3E7EC}"/>
          </ac:spMkLst>
        </pc:spChg>
      </pc:sldChg>
      <pc:sldChg chg="modSp del mod">
        <pc:chgData name="Gabriele Bertinelli" userId="8ecd2d2e-597e-4737-889b-efba4fd1f48e" providerId="ADAL" clId="{F844D5AA-5CFB-416E-AF79-73645B9EDB9F}" dt="2025-03-07T16:43:25.997" v="7170" actId="47"/>
        <pc:sldMkLst>
          <pc:docMk/>
          <pc:sldMk cId="1233426734" sldId="308"/>
        </pc:sldMkLst>
        <pc:spChg chg="mod">
          <ac:chgData name="Gabriele Bertinelli" userId="8ecd2d2e-597e-4737-889b-efba4fd1f48e" providerId="ADAL" clId="{F844D5AA-5CFB-416E-AF79-73645B9EDB9F}" dt="2025-03-07T15:46:06.684" v="4295" actId="790"/>
          <ac:spMkLst>
            <pc:docMk/>
            <pc:sldMk cId="1233426734" sldId="308"/>
            <ac:spMk id="2" creationId="{B219266B-0132-49C5-C2AA-301218CC115C}"/>
          </ac:spMkLst>
        </pc:spChg>
        <pc:spChg chg="mod">
          <ac:chgData name="Gabriele Bertinelli" userId="8ecd2d2e-597e-4737-889b-efba4fd1f48e" providerId="ADAL" clId="{F844D5AA-5CFB-416E-AF79-73645B9EDB9F}" dt="2025-03-07T15:46:06.684" v="4295" actId="790"/>
          <ac:spMkLst>
            <pc:docMk/>
            <pc:sldMk cId="1233426734" sldId="308"/>
            <ac:spMk id="3" creationId="{974768BE-7F03-E4AF-ABAF-39FAEACC3171}"/>
          </ac:spMkLst>
        </pc:spChg>
        <pc:spChg chg="mod">
          <ac:chgData name="Gabriele Bertinelli" userId="8ecd2d2e-597e-4737-889b-efba4fd1f48e" providerId="ADAL" clId="{F844D5AA-5CFB-416E-AF79-73645B9EDB9F}" dt="2025-03-07T15:46:06.684" v="4295" actId="790"/>
          <ac:spMkLst>
            <pc:docMk/>
            <pc:sldMk cId="1233426734" sldId="308"/>
            <ac:spMk id="4" creationId="{FF20814C-4C73-351E-7ABF-EC0DA4D3C72E}"/>
          </ac:spMkLst>
        </pc:spChg>
        <pc:spChg chg="mod">
          <ac:chgData name="Gabriele Bertinelli" userId="8ecd2d2e-597e-4737-889b-efba4fd1f48e" providerId="ADAL" clId="{F844D5AA-5CFB-416E-AF79-73645B9EDB9F}" dt="2025-03-07T15:46:06.684" v="4295" actId="790"/>
          <ac:spMkLst>
            <pc:docMk/>
            <pc:sldMk cId="1233426734" sldId="308"/>
            <ac:spMk id="5" creationId="{9936B05F-A900-F095-1F98-BBDC3C722958}"/>
          </ac:spMkLst>
        </pc:spChg>
        <pc:spChg chg="mod">
          <ac:chgData name="Gabriele Bertinelli" userId="8ecd2d2e-597e-4737-889b-efba4fd1f48e" providerId="ADAL" clId="{F844D5AA-5CFB-416E-AF79-73645B9EDB9F}" dt="2025-03-07T15:46:06.684" v="4295" actId="790"/>
          <ac:spMkLst>
            <pc:docMk/>
            <pc:sldMk cId="1233426734" sldId="308"/>
            <ac:spMk id="6" creationId="{B388151F-2CEB-0294-6BE3-77FC026AD1BA}"/>
          </ac:spMkLst>
        </pc:spChg>
        <pc:spChg chg="mod">
          <ac:chgData name="Gabriele Bertinelli" userId="8ecd2d2e-597e-4737-889b-efba4fd1f48e" providerId="ADAL" clId="{F844D5AA-5CFB-416E-AF79-73645B9EDB9F}" dt="2025-03-07T15:46:06.684" v="4295" actId="790"/>
          <ac:spMkLst>
            <pc:docMk/>
            <pc:sldMk cId="1233426734" sldId="308"/>
            <ac:spMk id="7" creationId="{9225876F-3F17-1CB4-AD7F-AF9309309BA9}"/>
          </ac:spMkLst>
        </pc:spChg>
      </pc:sldChg>
      <pc:sldChg chg="modSp del mod">
        <pc:chgData name="Gabriele Bertinelli" userId="8ecd2d2e-597e-4737-889b-efba4fd1f48e" providerId="ADAL" clId="{F844D5AA-5CFB-416E-AF79-73645B9EDB9F}" dt="2025-03-07T16:43:25.997" v="7170" actId="47"/>
        <pc:sldMkLst>
          <pc:docMk/>
          <pc:sldMk cId="4205995229" sldId="309"/>
        </pc:sldMkLst>
        <pc:spChg chg="mod">
          <ac:chgData name="Gabriele Bertinelli" userId="8ecd2d2e-597e-4737-889b-efba4fd1f48e" providerId="ADAL" clId="{F844D5AA-5CFB-416E-AF79-73645B9EDB9F}" dt="2025-03-07T15:46:06.684" v="4295" actId="790"/>
          <ac:spMkLst>
            <pc:docMk/>
            <pc:sldMk cId="4205995229" sldId="309"/>
            <ac:spMk id="2" creationId="{68378D8D-1669-F02C-37A3-4D96A7FE836D}"/>
          </ac:spMkLst>
        </pc:spChg>
        <pc:spChg chg="mod">
          <ac:chgData name="Gabriele Bertinelli" userId="8ecd2d2e-597e-4737-889b-efba4fd1f48e" providerId="ADAL" clId="{F844D5AA-5CFB-416E-AF79-73645B9EDB9F}" dt="2025-03-07T15:46:06.684" v="4295" actId="790"/>
          <ac:spMkLst>
            <pc:docMk/>
            <pc:sldMk cId="4205995229" sldId="309"/>
            <ac:spMk id="3" creationId="{9BF0E0BA-7D84-0635-2F20-FB186349D721}"/>
          </ac:spMkLst>
        </pc:spChg>
        <pc:spChg chg="mod">
          <ac:chgData name="Gabriele Bertinelli" userId="8ecd2d2e-597e-4737-889b-efba4fd1f48e" providerId="ADAL" clId="{F844D5AA-5CFB-416E-AF79-73645B9EDB9F}" dt="2025-03-07T15:46:06.684" v="4295" actId="790"/>
          <ac:spMkLst>
            <pc:docMk/>
            <pc:sldMk cId="4205995229" sldId="309"/>
            <ac:spMk id="4" creationId="{DE4B7FE6-771F-BA9E-08BA-7B3D9770518E}"/>
          </ac:spMkLst>
        </pc:spChg>
        <pc:spChg chg="mod">
          <ac:chgData name="Gabriele Bertinelli" userId="8ecd2d2e-597e-4737-889b-efba4fd1f48e" providerId="ADAL" clId="{F844D5AA-5CFB-416E-AF79-73645B9EDB9F}" dt="2025-03-07T15:46:06.684" v="4295" actId="790"/>
          <ac:spMkLst>
            <pc:docMk/>
            <pc:sldMk cId="4205995229" sldId="309"/>
            <ac:spMk id="5" creationId="{5BF13CA6-EDD0-853E-17F9-46531893D01A}"/>
          </ac:spMkLst>
        </pc:spChg>
        <pc:spChg chg="mod">
          <ac:chgData name="Gabriele Bertinelli" userId="8ecd2d2e-597e-4737-889b-efba4fd1f48e" providerId="ADAL" clId="{F844D5AA-5CFB-416E-AF79-73645B9EDB9F}" dt="2025-03-07T15:46:06.684" v="4295" actId="790"/>
          <ac:spMkLst>
            <pc:docMk/>
            <pc:sldMk cId="4205995229" sldId="309"/>
            <ac:spMk id="6" creationId="{94D6DC82-6EAA-F978-1EE0-7DD3E74DC65F}"/>
          </ac:spMkLst>
        </pc:spChg>
        <pc:spChg chg="mod">
          <ac:chgData name="Gabriele Bertinelli" userId="8ecd2d2e-597e-4737-889b-efba4fd1f48e" providerId="ADAL" clId="{F844D5AA-5CFB-416E-AF79-73645B9EDB9F}" dt="2025-03-07T15:46:06.684" v="4295" actId="790"/>
          <ac:spMkLst>
            <pc:docMk/>
            <pc:sldMk cId="4205995229" sldId="309"/>
            <ac:spMk id="7" creationId="{3CDC4CE5-4C09-5809-4238-A3938826EF51}"/>
          </ac:spMkLst>
        </pc:spChg>
      </pc:sldChg>
      <pc:sldChg chg="modSp del mod">
        <pc:chgData name="Gabriele Bertinelli" userId="8ecd2d2e-597e-4737-889b-efba4fd1f48e" providerId="ADAL" clId="{F844D5AA-5CFB-416E-AF79-73645B9EDB9F}" dt="2025-03-07T16:43:56.633" v="7180" actId="18676"/>
        <pc:sldMkLst>
          <pc:docMk/>
          <pc:sldMk cId="263544067" sldId="310"/>
        </pc:sldMkLst>
        <pc:spChg chg="mod">
          <ac:chgData name="Gabriele Bertinelli" userId="8ecd2d2e-597e-4737-889b-efba4fd1f48e" providerId="ADAL" clId="{F844D5AA-5CFB-416E-AF79-73645B9EDB9F}" dt="2025-03-07T15:46:06.684" v="4295" actId="790"/>
          <ac:spMkLst>
            <pc:docMk/>
            <pc:sldMk cId="263544067" sldId="310"/>
            <ac:spMk id="2" creationId="{741BCD24-DD3D-D295-6C74-893E3A6E0DAE}"/>
          </ac:spMkLst>
        </pc:spChg>
        <pc:spChg chg="mod">
          <ac:chgData name="Gabriele Bertinelli" userId="8ecd2d2e-597e-4737-889b-efba4fd1f48e" providerId="ADAL" clId="{F844D5AA-5CFB-416E-AF79-73645B9EDB9F}" dt="2025-03-07T15:46:06.684" v="4295" actId="790"/>
          <ac:spMkLst>
            <pc:docMk/>
            <pc:sldMk cId="263544067" sldId="310"/>
            <ac:spMk id="3" creationId="{8277D5C9-9933-BFF0-0CF1-93E74B7F3C14}"/>
          </ac:spMkLst>
        </pc:spChg>
        <pc:spChg chg="mod">
          <ac:chgData name="Gabriele Bertinelli" userId="8ecd2d2e-597e-4737-889b-efba4fd1f48e" providerId="ADAL" clId="{F844D5AA-5CFB-416E-AF79-73645B9EDB9F}" dt="2025-03-07T15:46:06.684" v="4295" actId="790"/>
          <ac:spMkLst>
            <pc:docMk/>
            <pc:sldMk cId="263544067" sldId="310"/>
            <ac:spMk id="4" creationId="{4E4ED6A9-AECD-5F29-30FD-7CFDBAA690D1}"/>
          </ac:spMkLst>
        </pc:spChg>
        <pc:spChg chg="mod">
          <ac:chgData name="Gabriele Bertinelli" userId="8ecd2d2e-597e-4737-889b-efba4fd1f48e" providerId="ADAL" clId="{F844D5AA-5CFB-416E-AF79-73645B9EDB9F}" dt="2025-03-07T15:46:06.684" v="4295" actId="790"/>
          <ac:spMkLst>
            <pc:docMk/>
            <pc:sldMk cId="263544067" sldId="310"/>
            <ac:spMk id="5" creationId="{2C229BD9-6C44-5C15-4AA0-890B5D70CA53}"/>
          </ac:spMkLst>
        </pc:spChg>
        <pc:spChg chg="mod">
          <ac:chgData name="Gabriele Bertinelli" userId="8ecd2d2e-597e-4737-889b-efba4fd1f48e" providerId="ADAL" clId="{F844D5AA-5CFB-416E-AF79-73645B9EDB9F}" dt="2025-03-07T15:46:06.684" v="4295" actId="790"/>
          <ac:spMkLst>
            <pc:docMk/>
            <pc:sldMk cId="263544067" sldId="310"/>
            <ac:spMk id="6" creationId="{16B58C4E-9D76-92B6-7BA4-FB7005DFCE9B}"/>
          </ac:spMkLst>
        </pc:spChg>
        <pc:spChg chg="mod">
          <ac:chgData name="Gabriele Bertinelli" userId="8ecd2d2e-597e-4737-889b-efba4fd1f48e" providerId="ADAL" clId="{F844D5AA-5CFB-416E-AF79-73645B9EDB9F}" dt="2025-03-07T15:46:06.684" v="4295" actId="790"/>
          <ac:spMkLst>
            <pc:docMk/>
            <pc:sldMk cId="263544067" sldId="310"/>
            <ac:spMk id="7" creationId="{82E8CB7A-5764-7661-68B4-60DA66809FE4}"/>
          </ac:spMkLst>
        </pc:spChg>
      </pc:sldChg>
      <pc:sldChg chg="modSp del mod">
        <pc:chgData name="Gabriele Bertinelli" userId="8ecd2d2e-597e-4737-889b-efba4fd1f48e" providerId="ADAL" clId="{F844D5AA-5CFB-416E-AF79-73645B9EDB9F}" dt="2025-03-07T16:43:25.997" v="7170" actId="47"/>
        <pc:sldMkLst>
          <pc:docMk/>
          <pc:sldMk cId="569869570" sldId="311"/>
        </pc:sldMkLst>
        <pc:spChg chg="mod">
          <ac:chgData name="Gabriele Bertinelli" userId="8ecd2d2e-597e-4737-889b-efba4fd1f48e" providerId="ADAL" clId="{F844D5AA-5CFB-416E-AF79-73645B9EDB9F}" dt="2025-03-07T15:46:06.684" v="4295" actId="790"/>
          <ac:spMkLst>
            <pc:docMk/>
            <pc:sldMk cId="569869570" sldId="311"/>
            <ac:spMk id="2" creationId="{20488378-DA4B-A3CF-8644-5B8DEE4C251C}"/>
          </ac:spMkLst>
        </pc:spChg>
        <pc:spChg chg="mod">
          <ac:chgData name="Gabriele Bertinelli" userId="8ecd2d2e-597e-4737-889b-efba4fd1f48e" providerId="ADAL" clId="{F844D5AA-5CFB-416E-AF79-73645B9EDB9F}" dt="2025-03-07T15:46:06.684" v="4295" actId="790"/>
          <ac:spMkLst>
            <pc:docMk/>
            <pc:sldMk cId="569869570" sldId="311"/>
            <ac:spMk id="3" creationId="{3A633A5C-1258-A5CB-BF2E-5030AD77487E}"/>
          </ac:spMkLst>
        </pc:spChg>
        <pc:spChg chg="mod">
          <ac:chgData name="Gabriele Bertinelli" userId="8ecd2d2e-597e-4737-889b-efba4fd1f48e" providerId="ADAL" clId="{F844D5AA-5CFB-416E-AF79-73645B9EDB9F}" dt="2025-03-07T15:46:06.684" v="4295" actId="790"/>
          <ac:spMkLst>
            <pc:docMk/>
            <pc:sldMk cId="569869570" sldId="311"/>
            <ac:spMk id="4" creationId="{67DBC70C-F88A-D33D-9D74-936978F34417}"/>
          </ac:spMkLst>
        </pc:spChg>
        <pc:spChg chg="mod">
          <ac:chgData name="Gabriele Bertinelli" userId="8ecd2d2e-597e-4737-889b-efba4fd1f48e" providerId="ADAL" clId="{F844D5AA-5CFB-416E-AF79-73645B9EDB9F}" dt="2025-03-07T15:46:06.684" v="4295" actId="790"/>
          <ac:spMkLst>
            <pc:docMk/>
            <pc:sldMk cId="569869570" sldId="311"/>
            <ac:spMk id="5" creationId="{A0D25A9C-22C8-00A3-F1EC-0C23AAD86F2D}"/>
          </ac:spMkLst>
        </pc:spChg>
        <pc:spChg chg="mod">
          <ac:chgData name="Gabriele Bertinelli" userId="8ecd2d2e-597e-4737-889b-efba4fd1f48e" providerId="ADAL" clId="{F844D5AA-5CFB-416E-AF79-73645B9EDB9F}" dt="2025-03-07T15:46:06.684" v="4295" actId="790"/>
          <ac:spMkLst>
            <pc:docMk/>
            <pc:sldMk cId="569869570" sldId="311"/>
            <ac:spMk id="6" creationId="{6A492097-047C-D22A-18CC-D39E0D46BBFB}"/>
          </ac:spMkLst>
        </pc:spChg>
        <pc:spChg chg="mod">
          <ac:chgData name="Gabriele Bertinelli" userId="8ecd2d2e-597e-4737-889b-efba4fd1f48e" providerId="ADAL" clId="{F844D5AA-5CFB-416E-AF79-73645B9EDB9F}" dt="2025-03-07T15:46:06.684" v="4295" actId="790"/>
          <ac:spMkLst>
            <pc:docMk/>
            <pc:sldMk cId="569869570" sldId="311"/>
            <ac:spMk id="7" creationId="{EC8D88E6-4B12-1672-DF3A-24ED4F2C7154}"/>
          </ac:spMkLst>
        </pc:spChg>
      </pc:sldChg>
      <pc:sldChg chg="modSp del mod">
        <pc:chgData name="Gabriele Bertinelli" userId="8ecd2d2e-597e-4737-889b-efba4fd1f48e" providerId="ADAL" clId="{F844D5AA-5CFB-416E-AF79-73645B9EDB9F}" dt="2025-03-07T16:43:25.997" v="7170" actId="47"/>
        <pc:sldMkLst>
          <pc:docMk/>
          <pc:sldMk cId="403955630" sldId="312"/>
        </pc:sldMkLst>
        <pc:spChg chg="mod">
          <ac:chgData name="Gabriele Bertinelli" userId="8ecd2d2e-597e-4737-889b-efba4fd1f48e" providerId="ADAL" clId="{F844D5AA-5CFB-416E-AF79-73645B9EDB9F}" dt="2025-03-07T15:46:06.684" v="4295" actId="790"/>
          <ac:spMkLst>
            <pc:docMk/>
            <pc:sldMk cId="403955630" sldId="312"/>
            <ac:spMk id="2" creationId="{A24114E5-8352-4B0E-5168-0DF538C92A05}"/>
          </ac:spMkLst>
        </pc:spChg>
        <pc:spChg chg="mod">
          <ac:chgData name="Gabriele Bertinelli" userId="8ecd2d2e-597e-4737-889b-efba4fd1f48e" providerId="ADAL" clId="{F844D5AA-5CFB-416E-AF79-73645B9EDB9F}" dt="2025-03-07T15:46:06.684" v="4295" actId="790"/>
          <ac:spMkLst>
            <pc:docMk/>
            <pc:sldMk cId="403955630" sldId="312"/>
            <ac:spMk id="3" creationId="{7B74BE9A-F850-1A82-78AA-AEE822984A8C}"/>
          </ac:spMkLst>
        </pc:spChg>
        <pc:spChg chg="mod">
          <ac:chgData name="Gabriele Bertinelli" userId="8ecd2d2e-597e-4737-889b-efba4fd1f48e" providerId="ADAL" clId="{F844D5AA-5CFB-416E-AF79-73645B9EDB9F}" dt="2025-03-07T15:46:06.684" v="4295" actId="790"/>
          <ac:spMkLst>
            <pc:docMk/>
            <pc:sldMk cId="403955630" sldId="312"/>
            <ac:spMk id="4" creationId="{2E5D4664-25A4-3C60-FFA7-CAE673332DF2}"/>
          </ac:spMkLst>
        </pc:spChg>
        <pc:spChg chg="mod">
          <ac:chgData name="Gabriele Bertinelli" userId="8ecd2d2e-597e-4737-889b-efba4fd1f48e" providerId="ADAL" clId="{F844D5AA-5CFB-416E-AF79-73645B9EDB9F}" dt="2025-03-07T15:46:06.684" v="4295" actId="790"/>
          <ac:spMkLst>
            <pc:docMk/>
            <pc:sldMk cId="403955630" sldId="312"/>
            <ac:spMk id="5" creationId="{CF2D2059-553E-F6E1-0325-7FE452ED3632}"/>
          </ac:spMkLst>
        </pc:spChg>
        <pc:spChg chg="mod">
          <ac:chgData name="Gabriele Bertinelli" userId="8ecd2d2e-597e-4737-889b-efba4fd1f48e" providerId="ADAL" clId="{F844D5AA-5CFB-416E-AF79-73645B9EDB9F}" dt="2025-03-07T15:46:06.684" v="4295" actId="790"/>
          <ac:spMkLst>
            <pc:docMk/>
            <pc:sldMk cId="403955630" sldId="312"/>
            <ac:spMk id="6" creationId="{200BC893-D7A3-AF60-FE4F-89EA95A5A8FE}"/>
          </ac:spMkLst>
        </pc:spChg>
        <pc:spChg chg="mod">
          <ac:chgData name="Gabriele Bertinelli" userId="8ecd2d2e-597e-4737-889b-efba4fd1f48e" providerId="ADAL" clId="{F844D5AA-5CFB-416E-AF79-73645B9EDB9F}" dt="2025-03-07T15:46:06.684" v="4295" actId="790"/>
          <ac:spMkLst>
            <pc:docMk/>
            <pc:sldMk cId="403955630" sldId="312"/>
            <ac:spMk id="7" creationId="{902D2905-EA0E-9652-0772-2F1DD145560B}"/>
          </ac:spMkLst>
        </pc:spChg>
      </pc:sldChg>
      <pc:sldChg chg="modSp del mod">
        <pc:chgData name="Gabriele Bertinelli" userId="8ecd2d2e-597e-4737-889b-efba4fd1f48e" providerId="ADAL" clId="{F844D5AA-5CFB-416E-AF79-73645B9EDB9F}" dt="2025-03-07T16:43:25.997" v="7170" actId="47"/>
        <pc:sldMkLst>
          <pc:docMk/>
          <pc:sldMk cId="955311525" sldId="313"/>
        </pc:sldMkLst>
        <pc:spChg chg="mod">
          <ac:chgData name="Gabriele Bertinelli" userId="8ecd2d2e-597e-4737-889b-efba4fd1f48e" providerId="ADAL" clId="{F844D5AA-5CFB-416E-AF79-73645B9EDB9F}" dt="2025-03-07T15:46:06.684" v="4295" actId="790"/>
          <ac:spMkLst>
            <pc:docMk/>
            <pc:sldMk cId="955311525" sldId="313"/>
            <ac:spMk id="2" creationId="{1FA83963-027F-0D53-AF34-877A209874C1}"/>
          </ac:spMkLst>
        </pc:spChg>
        <pc:spChg chg="mod">
          <ac:chgData name="Gabriele Bertinelli" userId="8ecd2d2e-597e-4737-889b-efba4fd1f48e" providerId="ADAL" clId="{F844D5AA-5CFB-416E-AF79-73645B9EDB9F}" dt="2025-03-07T15:46:06.684" v="4295" actId="790"/>
          <ac:spMkLst>
            <pc:docMk/>
            <pc:sldMk cId="955311525" sldId="313"/>
            <ac:spMk id="3" creationId="{6E126EDD-929D-F37F-FC18-D3F6E3DB372A}"/>
          </ac:spMkLst>
        </pc:spChg>
        <pc:spChg chg="mod">
          <ac:chgData name="Gabriele Bertinelli" userId="8ecd2d2e-597e-4737-889b-efba4fd1f48e" providerId="ADAL" clId="{F844D5AA-5CFB-416E-AF79-73645B9EDB9F}" dt="2025-03-07T15:46:06.684" v="4295" actId="790"/>
          <ac:spMkLst>
            <pc:docMk/>
            <pc:sldMk cId="955311525" sldId="313"/>
            <ac:spMk id="4" creationId="{87A0E95B-708A-F5B0-E22F-CB37F1007227}"/>
          </ac:spMkLst>
        </pc:spChg>
        <pc:spChg chg="mod">
          <ac:chgData name="Gabriele Bertinelli" userId="8ecd2d2e-597e-4737-889b-efba4fd1f48e" providerId="ADAL" clId="{F844D5AA-5CFB-416E-AF79-73645B9EDB9F}" dt="2025-03-07T15:46:06.684" v="4295" actId="790"/>
          <ac:spMkLst>
            <pc:docMk/>
            <pc:sldMk cId="955311525" sldId="313"/>
            <ac:spMk id="5" creationId="{33BF4866-7B09-6AD4-5847-263F0C2EE2BF}"/>
          </ac:spMkLst>
        </pc:spChg>
        <pc:spChg chg="mod">
          <ac:chgData name="Gabriele Bertinelli" userId="8ecd2d2e-597e-4737-889b-efba4fd1f48e" providerId="ADAL" clId="{F844D5AA-5CFB-416E-AF79-73645B9EDB9F}" dt="2025-03-07T15:46:06.684" v="4295" actId="790"/>
          <ac:spMkLst>
            <pc:docMk/>
            <pc:sldMk cId="955311525" sldId="313"/>
            <ac:spMk id="6" creationId="{4FAAC21E-E7D0-522C-F5B1-59EB014C1698}"/>
          </ac:spMkLst>
        </pc:spChg>
        <pc:spChg chg="mod">
          <ac:chgData name="Gabriele Bertinelli" userId="8ecd2d2e-597e-4737-889b-efba4fd1f48e" providerId="ADAL" clId="{F844D5AA-5CFB-416E-AF79-73645B9EDB9F}" dt="2025-03-07T15:46:06.684" v="4295" actId="790"/>
          <ac:spMkLst>
            <pc:docMk/>
            <pc:sldMk cId="955311525" sldId="313"/>
            <ac:spMk id="7" creationId="{D6DD1CCA-0759-A6DB-0CB6-18B5738A04B0}"/>
          </ac:spMkLst>
        </pc:spChg>
      </pc:sldChg>
      <pc:sldChg chg="modSp del mod">
        <pc:chgData name="Gabriele Bertinelli" userId="8ecd2d2e-597e-4737-889b-efba4fd1f48e" providerId="ADAL" clId="{F844D5AA-5CFB-416E-AF79-73645B9EDB9F}" dt="2025-03-07T16:43:25.997" v="7170" actId="47"/>
        <pc:sldMkLst>
          <pc:docMk/>
          <pc:sldMk cId="2714213044" sldId="314"/>
        </pc:sldMkLst>
        <pc:spChg chg="mod">
          <ac:chgData name="Gabriele Bertinelli" userId="8ecd2d2e-597e-4737-889b-efba4fd1f48e" providerId="ADAL" clId="{F844D5AA-5CFB-416E-AF79-73645B9EDB9F}" dt="2025-03-07T15:46:06.684" v="4295" actId="790"/>
          <ac:spMkLst>
            <pc:docMk/>
            <pc:sldMk cId="2714213044" sldId="314"/>
            <ac:spMk id="2" creationId="{4938B6FD-B34F-FD96-50FF-97CA45A2EB03}"/>
          </ac:spMkLst>
        </pc:spChg>
        <pc:spChg chg="mod">
          <ac:chgData name="Gabriele Bertinelli" userId="8ecd2d2e-597e-4737-889b-efba4fd1f48e" providerId="ADAL" clId="{F844D5AA-5CFB-416E-AF79-73645B9EDB9F}" dt="2025-03-07T15:46:06.684" v="4295" actId="790"/>
          <ac:spMkLst>
            <pc:docMk/>
            <pc:sldMk cId="2714213044" sldId="314"/>
            <ac:spMk id="3" creationId="{8EFEB110-8B65-E448-99D9-BC1C727BF592}"/>
          </ac:spMkLst>
        </pc:spChg>
        <pc:spChg chg="mod">
          <ac:chgData name="Gabriele Bertinelli" userId="8ecd2d2e-597e-4737-889b-efba4fd1f48e" providerId="ADAL" clId="{F844D5AA-5CFB-416E-AF79-73645B9EDB9F}" dt="2025-03-07T15:46:06.684" v="4295" actId="790"/>
          <ac:spMkLst>
            <pc:docMk/>
            <pc:sldMk cId="2714213044" sldId="314"/>
            <ac:spMk id="4" creationId="{48B452E3-1A72-9938-E444-59D81415BE74}"/>
          </ac:spMkLst>
        </pc:spChg>
        <pc:spChg chg="mod">
          <ac:chgData name="Gabriele Bertinelli" userId="8ecd2d2e-597e-4737-889b-efba4fd1f48e" providerId="ADAL" clId="{F844D5AA-5CFB-416E-AF79-73645B9EDB9F}" dt="2025-03-07T15:46:06.684" v="4295" actId="790"/>
          <ac:spMkLst>
            <pc:docMk/>
            <pc:sldMk cId="2714213044" sldId="314"/>
            <ac:spMk id="5" creationId="{3A2FB838-081F-BE66-2993-6C7E125A8761}"/>
          </ac:spMkLst>
        </pc:spChg>
        <pc:spChg chg="mod">
          <ac:chgData name="Gabriele Bertinelli" userId="8ecd2d2e-597e-4737-889b-efba4fd1f48e" providerId="ADAL" clId="{F844D5AA-5CFB-416E-AF79-73645B9EDB9F}" dt="2025-03-07T15:46:06.684" v="4295" actId="790"/>
          <ac:spMkLst>
            <pc:docMk/>
            <pc:sldMk cId="2714213044" sldId="314"/>
            <ac:spMk id="6" creationId="{796588A5-1686-50B5-34AD-0AEB2EFC7FD3}"/>
          </ac:spMkLst>
        </pc:spChg>
        <pc:spChg chg="mod">
          <ac:chgData name="Gabriele Bertinelli" userId="8ecd2d2e-597e-4737-889b-efba4fd1f48e" providerId="ADAL" clId="{F844D5AA-5CFB-416E-AF79-73645B9EDB9F}" dt="2025-03-07T15:46:06.684" v="4295" actId="790"/>
          <ac:spMkLst>
            <pc:docMk/>
            <pc:sldMk cId="2714213044" sldId="314"/>
            <ac:spMk id="7" creationId="{20065691-8390-2D53-ECF5-3FD3AB020C03}"/>
          </ac:spMkLst>
        </pc:spChg>
      </pc:sldChg>
      <pc:sldChg chg="modSp del mod">
        <pc:chgData name="Gabriele Bertinelli" userId="8ecd2d2e-597e-4737-889b-efba4fd1f48e" providerId="ADAL" clId="{F844D5AA-5CFB-416E-AF79-73645B9EDB9F}" dt="2025-03-07T16:43:56.633" v="7180" actId="18676"/>
        <pc:sldMkLst>
          <pc:docMk/>
          <pc:sldMk cId="2306122209" sldId="315"/>
        </pc:sldMkLst>
        <pc:spChg chg="mod">
          <ac:chgData name="Gabriele Bertinelli" userId="8ecd2d2e-597e-4737-889b-efba4fd1f48e" providerId="ADAL" clId="{F844D5AA-5CFB-416E-AF79-73645B9EDB9F}" dt="2025-03-07T15:46:06.684" v="4295" actId="790"/>
          <ac:spMkLst>
            <pc:docMk/>
            <pc:sldMk cId="2306122209" sldId="315"/>
            <ac:spMk id="2" creationId="{77AE829E-7F1F-3241-8600-78979835657F}"/>
          </ac:spMkLst>
        </pc:spChg>
        <pc:spChg chg="mod">
          <ac:chgData name="Gabriele Bertinelli" userId="8ecd2d2e-597e-4737-889b-efba4fd1f48e" providerId="ADAL" clId="{F844D5AA-5CFB-416E-AF79-73645B9EDB9F}" dt="2025-03-07T15:46:06.684" v="4295" actId="790"/>
          <ac:spMkLst>
            <pc:docMk/>
            <pc:sldMk cId="2306122209" sldId="315"/>
            <ac:spMk id="3" creationId="{8FAFB448-47A4-2BB2-25FF-CAC063C245E6}"/>
          </ac:spMkLst>
        </pc:spChg>
        <pc:spChg chg="mod">
          <ac:chgData name="Gabriele Bertinelli" userId="8ecd2d2e-597e-4737-889b-efba4fd1f48e" providerId="ADAL" clId="{F844D5AA-5CFB-416E-AF79-73645B9EDB9F}" dt="2025-03-07T15:46:06.684" v="4295" actId="790"/>
          <ac:spMkLst>
            <pc:docMk/>
            <pc:sldMk cId="2306122209" sldId="315"/>
            <ac:spMk id="4" creationId="{B0F52332-C629-5F43-5094-11BD93C3EB0F}"/>
          </ac:spMkLst>
        </pc:spChg>
        <pc:spChg chg="mod">
          <ac:chgData name="Gabriele Bertinelli" userId="8ecd2d2e-597e-4737-889b-efba4fd1f48e" providerId="ADAL" clId="{F844D5AA-5CFB-416E-AF79-73645B9EDB9F}" dt="2025-03-07T15:46:06.684" v="4295" actId="790"/>
          <ac:spMkLst>
            <pc:docMk/>
            <pc:sldMk cId="2306122209" sldId="315"/>
            <ac:spMk id="5" creationId="{D7784259-74F6-3A5B-8762-ABE52B4F01B7}"/>
          </ac:spMkLst>
        </pc:spChg>
        <pc:spChg chg="mod">
          <ac:chgData name="Gabriele Bertinelli" userId="8ecd2d2e-597e-4737-889b-efba4fd1f48e" providerId="ADAL" clId="{F844D5AA-5CFB-416E-AF79-73645B9EDB9F}" dt="2025-03-07T15:46:06.684" v="4295" actId="790"/>
          <ac:spMkLst>
            <pc:docMk/>
            <pc:sldMk cId="2306122209" sldId="315"/>
            <ac:spMk id="6" creationId="{B370C4A0-C4F5-D1C0-328E-5A7ED0A7985D}"/>
          </ac:spMkLst>
        </pc:spChg>
        <pc:spChg chg="mod">
          <ac:chgData name="Gabriele Bertinelli" userId="8ecd2d2e-597e-4737-889b-efba4fd1f48e" providerId="ADAL" clId="{F844D5AA-5CFB-416E-AF79-73645B9EDB9F}" dt="2025-03-07T15:46:06.684" v="4295" actId="790"/>
          <ac:spMkLst>
            <pc:docMk/>
            <pc:sldMk cId="2306122209" sldId="315"/>
            <ac:spMk id="7" creationId="{C6FB0361-52EA-4E48-271C-11CC51A637B0}"/>
          </ac:spMkLst>
        </pc:spChg>
      </pc:sldChg>
      <pc:sldChg chg="modSp del mod">
        <pc:chgData name="Gabriele Bertinelli" userId="8ecd2d2e-597e-4737-889b-efba4fd1f48e" providerId="ADAL" clId="{F844D5AA-5CFB-416E-AF79-73645B9EDB9F}" dt="2025-03-07T16:43:56.633" v="7180" actId="18676"/>
        <pc:sldMkLst>
          <pc:docMk/>
          <pc:sldMk cId="2479524677" sldId="316"/>
        </pc:sldMkLst>
        <pc:spChg chg="mod">
          <ac:chgData name="Gabriele Bertinelli" userId="8ecd2d2e-597e-4737-889b-efba4fd1f48e" providerId="ADAL" clId="{F844D5AA-5CFB-416E-AF79-73645B9EDB9F}" dt="2025-03-07T15:46:06.684" v="4295" actId="790"/>
          <ac:spMkLst>
            <pc:docMk/>
            <pc:sldMk cId="2479524677" sldId="316"/>
            <ac:spMk id="2" creationId="{443E68DA-BBE6-B517-0F41-5F39C6E8E8A6}"/>
          </ac:spMkLst>
        </pc:spChg>
        <pc:spChg chg="mod">
          <ac:chgData name="Gabriele Bertinelli" userId="8ecd2d2e-597e-4737-889b-efba4fd1f48e" providerId="ADAL" clId="{F844D5AA-5CFB-416E-AF79-73645B9EDB9F}" dt="2025-03-07T15:46:06.684" v="4295" actId="790"/>
          <ac:spMkLst>
            <pc:docMk/>
            <pc:sldMk cId="2479524677" sldId="316"/>
            <ac:spMk id="3" creationId="{D1BA67A6-041F-396B-519A-F8D807BD37BC}"/>
          </ac:spMkLst>
        </pc:spChg>
        <pc:spChg chg="mod">
          <ac:chgData name="Gabriele Bertinelli" userId="8ecd2d2e-597e-4737-889b-efba4fd1f48e" providerId="ADAL" clId="{F844D5AA-5CFB-416E-AF79-73645B9EDB9F}" dt="2025-03-07T15:46:06.684" v="4295" actId="790"/>
          <ac:spMkLst>
            <pc:docMk/>
            <pc:sldMk cId="2479524677" sldId="316"/>
            <ac:spMk id="4" creationId="{F6971470-86AA-B921-D7FB-7C1644DE0A34}"/>
          </ac:spMkLst>
        </pc:spChg>
        <pc:spChg chg="mod">
          <ac:chgData name="Gabriele Bertinelli" userId="8ecd2d2e-597e-4737-889b-efba4fd1f48e" providerId="ADAL" clId="{F844D5AA-5CFB-416E-AF79-73645B9EDB9F}" dt="2025-03-07T15:46:06.684" v="4295" actId="790"/>
          <ac:spMkLst>
            <pc:docMk/>
            <pc:sldMk cId="2479524677" sldId="316"/>
            <ac:spMk id="5" creationId="{BBD04A8F-F7BD-80C8-8292-A704B254C43A}"/>
          </ac:spMkLst>
        </pc:spChg>
        <pc:spChg chg="mod">
          <ac:chgData name="Gabriele Bertinelli" userId="8ecd2d2e-597e-4737-889b-efba4fd1f48e" providerId="ADAL" clId="{F844D5AA-5CFB-416E-AF79-73645B9EDB9F}" dt="2025-03-07T15:46:06.684" v="4295" actId="790"/>
          <ac:spMkLst>
            <pc:docMk/>
            <pc:sldMk cId="2479524677" sldId="316"/>
            <ac:spMk id="6" creationId="{9028B5A2-AA96-895E-BA9A-8032F9D64181}"/>
          </ac:spMkLst>
        </pc:spChg>
        <pc:spChg chg="mod">
          <ac:chgData name="Gabriele Bertinelli" userId="8ecd2d2e-597e-4737-889b-efba4fd1f48e" providerId="ADAL" clId="{F844D5AA-5CFB-416E-AF79-73645B9EDB9F}" dt="2025-03-07T15:46:06.684" v="4295" actId="790"/>
          <ac:spMkLst>
            <pc:docMk/>
            <pc:sldMk cId="2479524677" sldId="316"/>
            <ac:spMk id="7" creationId="{317FC475-684D-F68E-D8C1-8621AEFB15A7}"/>
          </ac:spMkLst>
        </pc:spChg>
      </pc:sldChg>
      <pc:sldChg chg="modSp del mod">
        <pc:chgData name="Gabriele Bertinelli" userId="8ecd2d2e-597e-4737-889b-efba4fd1f48e" providerId="ADAL" clId="{F844D5AA-5CFB-416E-AF79-73645B9EDB9F}" dt="2025-03-07T16:43:25.997" v="7170" actId="47"/>
        <pc:sldMkLst>
          <pc:docMk/>
          <pc:sldMk cId="267855030" sldId="317"/>
        </pc:sldMkLst>
        <pc:spChg chg="mod">
          <ac:chgData name="Gabriele Bertinelli" userId="8ecd2d2e-597e-4737-889b-efba4fd1f48e" providerId="ADAL" clId="{F844D5AA-5CFB-416E-AF79-73645B9EDB9F}" dt="2025-03-07T15:46:06.684" v="4295" actId="790"/>
          <ac:spMkLst>
            <pc:docMk/>
            <pc:sldMk cId="267855030" sldId="317"/>
            <ac:spMk id="2" creationId="{7F151900-9D8A-680E-FBDC-931EFF5D75FD}"/>
          </ac:spMkLst>
        </pc:spChg>
        <pc:spChg chg="mod">
          <ac:chgData name="Gabriele Bertinelli" userId="8ecd2d2e-597e-4737-889b-efba4fd1f48e" providerId="ADAL" clId="{F844D5AA-5CFB-416E-AF79-73645B9EDB9F}" dt="2025-03-07T15:46:06.684" v="4295" actId="790"/>
          <ac:spMkLst>
            <pc:docMk/>
            <pc:sldMk cId="267855030" sldId="317"/>
            <ac:spMk id="3" creationId="{D198AFB6-C5F6-9204-B651-F7F730BF5AAA}"/>
          </ac:spMkLst>
        </pc:spChg>
        <pc:spChg chg="mod">
          <ac:chgData name="Gabriele Bertinelli" userId="8ecd2d2e-597e-4737-889b-efba4fd1f48e" providerId="ADAL" clId="{F844D5AA-5CFB-416E-AF79-73645B9EDB9F}" dt="2025-03-07T15:46:06.684" v="4295" actId="790"/>
          <ac:spMkLst>
            <pc:docMk/>
            <pc:sldMk cId="267855030" sldId="317"/>
            <ac:spMk id="4" creationId="{A8FAD88F-F575-FAAB-BF39-F05432461A86}"/>
          </ac:spMkLst>
        </pc:spChg>
        <pc:spChg chg="mod">
          <ac:chgData name="Gabriele Bertinelli" userId="8ecd2d2e-597e-4737-889b-efba4fd1f48e" providerId="ADAL" clId="{F844D5AA-5CFB-416E-AF79-73645B9EDB9F}" dt="2025-03-07T15:46:06.684" v="4295" actId="790"/>
          <ac:spMkLst>
            <pc:docMk/>
            <pc:sldMk cId="267855030" sldId="317"/>
            <ac:spMk id="5" creationId="{3BCE2AB5-9BFB-8B44-A8CF-4ED73A21495E}"/>
          </ac:spMkLst>
        </pc:spChg>
        <pc:spChg chg="mod">
          <ac:chgData name="Gabriele Bertinelli" userId="8ecd2d2e-597e-4737-889b-efba4fd1f48e" providerId="ADAL" clId="{F844D5AA-5CFB-416E-AF79-73645B9EDB9F}" dt="2025-03-07T15:46:06.684" v="4295" actId="790"/>
          <ac:spMkLst>
            <pc:docMk/>
            <pc:sldMk cId="267855030" sldId="317"/>
            <ac:spMk id="6" creationId="{D74D8A5C-C9D4-9808-DCA7-5F2F7160736E}"/>
          </ac:spMkLst>
        </pc:spChg>
        <pc:spChg chg="mod">
          <ac:chgData name="Gabriele Bertinelli" userId="8ecd2d2e-597e-4737-889b-efba4fd1f48e" providerId="ADAL" clId="{F844D5AA-5CFB-416E-AF79-73645B9EDB9F}" dt="2025-03-07T15:46:06.684" v="4295" actId="790"/>
          <ac:spMkLst>
            <pc:docMk/>
            <pc:sldMk cId="267855030" sldId="317"/>
            <ac:spMk id="7" creationId="{8EB5C4CC-8E3F-85C2-C101-EA188DFAD758}"/>
          </ac:spMkLst>
        </pc:spChg>
      </pc:sldChg>
      <pc:sldChg chg="modSp del mod">
        <pc:chgData name="Gabriele Bertinelli" userId="8ecd2d2e-597e-4737-889b-efba4fd1f48e" providerId="ADAL" clId="{F844D5AA-5CFB-416E-AF79-73645B9EDB9F}" dt="2025-03-07T16:43:25.997" v="7170" actId="47"/>
        <pc:sldMkLst>
          <pc:docMk/>
          <pc:sldMk cId="3754018715" sldId="318"/>
        </pc:sldMkLst>
        <pc:spChg chg="mod">
          <ac:chgData name="Gabriele Bertinelli" userId="8ecd2d2e-597e-4737-889b-efba4fd1f48e" providerId="ADAL" clId="{F844D5AA-5CFB-416E-AF79-73645B9EDB9F}" dt="2025-03-07T15:46:06.684" v="4295" actId="790"/>
          <ac:spMkLst>
            <pc:docMk/>
            <pc:sldMk cId="3754018715" sldId="318"/>
            <ac:spMk id="2" creationId="{A50346C6-8ABE-A249-9CB5-86DE5C177225}"/>
          </ac:spMkLst>
        </pc:spChg>
        <pc:spChg chg="mod">
          <ac:chgData name="Gabriele Bertinelli" userId="8ecd2d2e-597e-4737-889b-efba4fd1f48e" providerId="ADAL" clId="{F844D5AA-5CFB-416E-AF79-73645B9EDB9F}" dt="2025-03-07T15:46:06.684" v="4295" actId="790"/>
          <ac:spMkLst>
            <pc:docMk/>
            <pc:sldMk cId="3754018715" sldId="318"/>
            <ac:spMk id="3" creationId="{3727690B-9A22-BF0A-0505-EF276E4DF720}"/>
          </ac:spMkLst>
        </pc:spChg>
        <pc:spChg chg="mod">
          <ac:chgData name="Gabriele Bertinelli" userId="8ecd2d2e-597e-4737-889b-efba4fd1f48e" providerId="ADAL" clId="{F844D5AA-5CFB-416E-AF79-73645B9EDB9F}" dt="2025-03-07T15:46:06.684" v="4295" actId="790"/>
          <ac:spMkLst>
            <pc:docMk/>
            <pc:sldMk cId="3754018715" sldId="318"/>
            <ac:spMk id="4" creationId="{770FB1B0-F752-3F62-2D22-AC6F44F79349}"/>
          </ac:spMkLst>
        </pc:spChg>
        <pc:spChg chg="mod">
          <ac:chgData name="Gabriele Bertinelli" userId="8ecd2d2e-597e-4737-889b-efba4fd1f48e" providerId="ADAL" clId="{F844D5AA-5CFB-416E-AF79-73645B9EDB9F}" dt="2025-03-07T15:46:06.684" v="4295" actId="790"/>
          <ac:spMkLst>
            <pc:docMk/>
            <pc:sldMk cId="3754018715" sldId="318"/>
            <ac:spMk id="5" creationId="{AA28B43D-5749-5D55-3432-CD7BCCB5D0E6}"/>
          </ac:spMkLst>
        </pc:spChg>
        <pc:spChg chg="mod">
          <ac:chgData name="Gabriele Bertinelli" userId="8ecd2d2e-597e-4737-889b-efba4fd1f48e" providerId="ADAL" clId="{F844D5AA-5CFB-416E-AF79-73645B9EDB9F}" dt="2025-03-07T15:46:06.684" v="4295" actId="790"/>
          <ac:spMkLst>
            <pc:docMk/>
            <pc:sldMk cId="3754018715" sldId="318"/>
            <ac:spMk id="6" creationId="{1EFFF072-8762-C997-8AEB-A0D8BD0601FF}"/>
          </ac:spMkLst>
        </pc:spChg>
        <pc:spChg chg="mod">
          <ac:chgData name="Gabriele Bertinelli" userId="8ecd2d2e-597e-4737-889b-efba4fd1f48e" providerId="ADAL" clId="{F844D5AA-5CFB-416E-AF79-73645B9EDB9F}" dt="2025-03-07T15:46:06.684" v="4295" actId="790"/>
          <ac:spMkLst>
            <pc:docMk/>
            <pc:sldMk cId="3754018715" sldId="318"/>
            <ac:spMk id="7" creationId="{1145737C-368C-15E8-6BCF-08D8C6DF8CAD}"/>
          </ac:spMkLst>
        </pc:spChg>
      </pc:sldChg>
      <pc:sldChg chg="modSp mod">
        <pc:chgData name="Gabriele Bertinelli" userId="8ecd2d2e-597e-4737-889b-efba4fd1f48e" providerId="ADAL" clId="{F844D5AA-5CFB-416E-AF79-73645B9EDB9F}" dt="2025-03-07T15:46:06.684" v="4295" actId="790"/>
        <pc:sldMkLst>
          <pc:docMk/>
          <pc:sldMk cId="401977400" sldId="319"/>
        </pc:sldMkLst>
        <pc:spChg chg="mod">
          <ac:chgData name="Gabriele Bertinelli" userId="8ecd2d2e-597e-4737-889b-efba4fd1f48e" providerId="ADAL" clId="{F844D5AA-5CFB-416E-AF79-73645B9EDB9F}" dt="2025-03-07T15:46:06.684" v="4295" actId="790"/>
          <ac:spMkLst>
            <pc:docMk/>
            <pc:sldMk cId="401977400" sldId="319"/>
            <ac:spMk id="2" creationId="{C9998125-6B24-9013-1836-48217592DEF9}"/>
          </ac:spMkLst>
        </pc:spChg>
        <pc:spChg chg="mod">
          <ac:chgData name="Gabriele Bertinelli" userId="8ecd2d2e-597e-4737-889b-efba4fd1f48e" providerId="ADAL" clId="{F844D5AA-5CFB-416E-AF79-73645B9EDB9F}" dt="2025-03-07T15:46:06.684" v="4295" actId="790"/>
          <ac:spMkLst>
            <pc:docMk/>
            <pc:sldMk cId="401977400" sldId="319"/>
            <ac:spMk id="3" creationId="{D12C0E3C-C0AD-52BE-7784-B917F2968A18}"/>
          </ac:spMkLst>
        </pc:spChg>
        <pc:spChg chg="mod">
          <ac:chgData name="Gabriele Bertinelli" userId="8ecd2d2e-597e-4737-889b-efba4fd1f48e" providerId="ADAL" clId="{F844D5AA-5CFB-416E-AF79-73645B9EDB9F}" dt="2025-03-07T15:46:06.684" v="4295" actId="790"/>
          <ac:spMkLst>
            <pc:docMk/>
            <pc:sldMk cId="401977400" sldId="319"/>
            <ac:spMk id="4" creationId="{556F1AC9-5E7E-E261-EFB7-94BCA5EA8902}"/>
          </ac:spMkLst>
        </pc:spChg>
        <pc:spChg chg="mod">
          <ac:chgData name="Gabriele Bertinelli" userId="8ecd2d2e-597e-4737-889b-efba4fd1f48e" providerId="ADAL" clId="{F844D5AA-5CFB-416E-AF79-73645B9EDB9F}" dt="2025-03-07T15:46:06.684" v="4295" actId="790"/>
          <ac:spMkLst>
            <pc:docMk/>
            <pc:sldMk cId="401977400" sldId="319"/>
            <ac:spMk id="5" creationId="{537EA37F-1B75-11C4-78D2-591FCCA3970A}"/>
          </ac:spMkLst>
        </pc:spChg>
        <pc:spChg chg="mod">
          <ac:chgData name="Gabriele Bertinelli" userId="8ecd2d2e-597e-4737-889b-efba4fd1f48e" providerId="ADAL" clId="{F844D5AA-5CFB-416E-AF79-73645B9EDB9F}" dt="2025-03-07T15:46:06.684" v="4295" actId="790"/>
          <ac:spMkLst>
            <pc:docMk/>
            <pc:sldMk cId="401977400" sldId="319"/>
            <ac:spMk id="6" creationId="{2934A40F-5C79-4772-F0B5-8F3DDD1FFCFD}"/>
          </ac:spMkLst>
        </pc:spChg>
      </pc:sldChg>
      <pc:sldChg chg="modSp add mod modNotesTx">
        <pc:chgData name="Gabriele Bertinelli" userId="8ecd2d2e-597e-4737-889b-efba4fd1f48e" providerId="ADAL" clId="{F844D5AA-5CFB-416E-AF79-73645B9EDB9F}" dt="2025-03-07T15:46:06.684" v="4295" actId="790"/>
        <pc:sldMkLst>
          <pc:docMk/>
          <pc:sldMk cId="3951856432" sldId="320"/>
        </pc:sldMkLst>
        <pc:spChg chg="mod">
          <ac:chgData name="Gabriele Bertinelli" userId="8ecd2d2e-597e-4737-889b-efba4fd1f48e" providerId="ADAL" clId="{F844D5AA-5CFB-416E-AF79-73645B9EDB9F}" dt="2025-03-07T15:46:06.684" v="4295" actId="790"/>
          <ac:spMkLst>
            <pc:docMk/>
            <pc:sldMk cId="3951856432" sldId="320"/>
            <ac:spMk id="2" creationId="{9FF8E155-A7BE-D331-2662-8408D16E879E}"/>
          </ac:spMkLst>
        </pc:spChg>
        <pc:spChg chg="mod">
          <ac:chgData name="Gabriele Bertinelli" userId="8ecd2d2e-597e-4737-889b-efba4fd1f48e" providerId="ADAL" clId="{F844D5AA-5CFB-416E-AF79-73645B9EDB9F}" dt="2025-03-07T15:46:06.684" v="4295" actId="790"/>
          <ac:spMkLst>
            <pc:docMk/>
            <pc:sldMk cId="3951856432" sldId="320"/>
            <ac:spMk id="3" creationId="{2533F3F8-F358-9FBF-E1A2-F1EAE00FD319}"/>
          </ac:spMkLst>
        </pc:spChg>
        <pc:spChg chg="mod">
          <ac:chgData name="Gabriele Bertinelli" userId="8ecd2d2e-597e-4737-889b-efba4fd1f48e" providerId="ADAL" clId="{F844D5AA-5CFB-416E-AF79-73645B9EDB9F}" dt="2025-03-07T15:46:06.684" v="4295" actId="790"/>
          <ac:spMkLst>
            <pc:docMk/>
            <pc:sldMk cId="3951856432" sldId="320"/>
            <ac:spMk id="4" creationId="{02AB1057-EF08-DDCB-2CB0-1D0D81AA9621}"/>
          </ac:spMkLst>
        </pc:spChg>
        <pc:spChg chg="mod">
          <ac:chgData name="Gabriele Bertinelli" userId="8ecd2d2e-597e-4737-889b-efba4fd1f48e" providerId="ADAL" clId="{F844D5AA-5CFB-416E-AF79-73645B9EDB9F}" dt="2025-03-07T15:46:06.684" v="4295" actId="790"/>
          <ac:spMkLst>
            <pc:docMk/>
            <pc:sldMk cId="3951856432" sldId="320"/>
            <ac:spMk id="5" creationId="{D79710C6-4B5F-05BD-3374-CF5EDA9D4704}"/>
          </ac:spMkLst>
        </pc:spChg>
        <pc:spChg chg="mod">
          <ac:chgData name="Gabriele Bertinelli" userId="8ecd2d2e-597e-4737-889b-efba4fd1f48e" providerId="ADAL" clId="{F844D5AA-5CFB-416E-AF79-73645B9EDB9F}" dt="2025-03-07T15:46:06.684" v="4295" actId="790"/>
          <ac:spMkLst>
            <pc:docMk/>
            <pc:sldMk cId="3951856432" sldId="320"/>
            <ac:spMk id="6" creationId="{76B94CB2-A950-801A-E6A0-39130AACB6C2}"/>
          </ac:spMkLst>
        </pc:spChg>
        <pc:spChg chg="mod">
          <ac:chgData name="Gabriele Bertinelli" userId="8ecd2d2e-597e-4737-889b-efba4fd1f48e" providerId="ADAL" clId="{F844D5AA-5CFB-416E-AF79-73645B9EDB9F}" dt="2025-03-07T15:46:06.684" v="4295" actId="790"/>
          <ac:spMkLst>
            <pc:docMk/>
            <pc:sldMk cId="3951856432" sldId="320"/>
            <ac:spMk id="7" creationId="{849FBA08-9A94-AEBE-8255-664060501FDE}"/>
          </ac:spMkLst>
        </pc:spChg>
      </pc:sldChg>
      <pc:sldChg chg="addSp delSp modSp add mod modNotesTx">
        <pc:chgData name="Gabriele Bertinelli" userId="8ecd2d2e-597e-4737-889b-efba4fd1f48e" providerId="ADAL" clId="{F844D5AA-5CFB-416E-AF79-73645B9EDB9F}" dt="2025-03-07T15:46:06.684" v="4295" actId="790"/>
        <pc:sldMkLst>
          <pc:docMk/>
          <pc:sldMk cId="2820951812" sldId="321"/>
        </pc:sldMkLst>
        <pc:spChg chg="mod">
          <ac:chgData name="Gabriele Bertinelli" userId="8ecd2d2e-597e-4737-889b-efba4fd1f48e" providerId="ADAL" clId="{F844D5AA-5CFB-416E-AF79-73645B9EDB9F}" dt="2025-03-07T15:46:06.684" v="4295" actId="790"/>
          <ac:spMkLst>
            <pc:docMk/>
            <pc:sldMk cId="2820951812" sldId="321"/>
            <ac:spMk id="2" creationId="{F5740ADE-4785-C6C3-FDBE-10813EEBCBE5}"/>
          </ac:spMkLst>
        </pc:spChg>
        <pc:spChg chg="add del mod">
          <ac:chgData name="Gabriele Bertinelli" userId="8ecd2d2e-597e-4737-889b-efba4fd1f48e" providerId="ADAL" clId="{F844D5AA-5CFB-416E-AF79-73645B9EDB9F}" dt="2025-03-07T15:46:06.684" v="4295" actId="790"/>
          <ac:spMkLst>
            <pc:docMk/>
            <pc:sldMk cId="2820951812" sldId="321"/>
            <ac:spMk id="3" creationId="{102A83A3-DC77-5D41-8468-9E9556CA0CD2}"/>
          </ac:spMkLst>
        </pc:spChg>
        <pc:spChg chg="mod">
          <ac:chgData name="Gabriele Bertinelli" userId="8ecd2d2e-597e-4737-889b-efba4fd1f48e" providerId="ADAL" clId="{F844D5AA-5CFB-416E-AF79-73645B9EDB9F}" dt="2025-03-07T15:46:06.684" v="4295" actId="790"/>
          <ac:spMkLst>
            <pc:docMk/>
            <pc:sldMk cId="2820951812" sldId="321"/>
            <ac:spMk id="4" creationId="{0F1040A4-2A13-8DB9-0F9E-CA3B1017BE03}"/>
          </ac:spMkLst>
        </pc:spChg>
        <pc:spChg chg="mod">
          <ac:chgData name="Gabriele Bertinelli" userId="8ecd2d2e-597e-4737-889b-efba4fd1f48e" providerId="ADAL" clId="{F844D5AA-5CFB-416E-AF79-73645B9EDB9F}" dt="2025-03-07T15:46:06.684" v="4295" actId="790"/>
          <ac:spMkLst>
            <pc:docMk/>
            <pc:sldMk cId="2820951812" sldId="321"/>
            <ac:spMk id="5" creationId="{9B7D2869-F3B0-3F4D-D204-48FF52E50B08}"/>
          </ac:spMkLst>
        </pc:spChg>
        <pc:spChg chg="mod">
          <ac:chgData name="Gabriele Bertinelli" userId="8ecd2d2e-597e-4737-889b-efba4fd1f48e" providerId="ADAL" clId="{F844D5AA-5CFB-416E-AF79-73645B9EDB9F}" dt="2025-03-07T15:46:06.684" v="4295" actId="790"/>
          <ac:spMkLst>
            <pc:docMk/>
            <pc:sldMk cId="2820951812" sldId="321"/>
            <ac:spMk id="6" creationId="{A990C358-0E4D-E480-B4A3-91156AE9FA3F}"/>
          </ac:spMkLst>
        </pc:spChg>
        <pc:spChg chg="mod">
          <ac:chgData name="Gabriele Bertinelli" userId="8ecd2d2e-597e-4737-889b-efba4fd1f48e" providerId="ADAL" clId="{F844D5AA-5CFB-416E-AF79-73645B9EDB9F}" dt="2025-03-07T15:46:06.684" v="4295" actId="790"/>
          <ac:spMkLst>
            <pc:docMk/>
            <pc:sldMk cId="2820951812" sldId="321"/>
            <ac:spMk id="7" creationId="{A08200B0-19C4-64A9-9859-6201BFC719A8}"/>
          </ac:spMkLst>
        </pc:spChg>
        <pc:spChg chg="add mod">
          <ac:chgData name="Gabriele Bertinelli" userId="8ecd2d2e-597e-4737-889b-efba4fd1f48e" providerId="ADAL" clId="{F844D5AA-5CFB-416E-AF79-73645B9EDB9F}" dt="2025-03-07T15:46:06.684" v="4295" actId="790"/>
          <ac:spMkLst>
            <pc:docMk/>
            <pc:sldMk cId="2820951812" sldId="321"/>
            <ac:spMk id="12" creationId="{BBBD04AF-3243-F5A2-AF8F-07A837EF59D4}"/>
          </ac:spMkLst>
        </pc:spChg>
        <pc:picChg chg="add mod">
          <ac:chgData name="Gabriele Bertinelli" userId="8ecd2d2e-597e-4737-889b-efba4fd1f48e" providerId="ADAL" clId="{F844D5AA-5CFB-416E-AF79-73645B9EDB9F}" dt="2025-03-06T20:42:14.455" v="1154"/>
          <ac:picMkLst>
            <pc:docMk/>
            <pc:sldMk cId="2820951812" sldId="321"/>
            <ac:picMk id="9" creationId="{62E8547C-1822-453C-1B2E-8D0BA968B177}"/>
          </ac:picMkLst>
        </pc:picChg>
        <pc:picChg chg="add mod">
          <ac:chgData name="Gabriele Bertinelli" userId="8ecd2d2e-597e-4737-889b-efba4fd1f48e" providerId="ADAL" clId="{F844D5AA-5CFB-416E-AF79-73645B9EDB9F}" dt="2025-03-06T20:45:45.295" v="1380" actId="34135"/>
          <ac:picMkLst>
            <pc:docMk/>
            <pc:sldMk cId="2820951812" sldId="321"/>
            <ac:picMk id="11" creationId="{41DDEFB1-69B2-9801-F647-FE2F8DC73947}"/>
          </ac:picMkLst>
        </pc:picChg>
      </pc:sldChg>
      <pc:sldChg chg="addSp delSp modSp add mod">
        <pc:chgData name="Gabriele Bertinelli" userId="8ecd2d2e-597e-4737-889b-efba4fd1f48e" providerId="ADAL" clId="{F844D5AA-5CFB-416E-AF79-73645B9EDB9F}" dt="2025-03-07T15:46:06.684" v="4295" actId="790"/>
        <pc:sldMkLst>
          <pc:docMk/>
          <pc:sldMk cId="4018641524" sldId="322"/>
        </pc:sldMkLst>
        <pc:spChg chg="mod">
          <ac:chgData name="Gabriele Bertinelli" userId="8ecd2d2e-597e-4737-889b-efba4fd1f48e" providerId="ADAL" clId="{F844D5AA-5CFB-416E-AF79-73645B9EDB9F}" dt="2025-03-07T15:46:06.684" v="4295" actId="790"/>
          <ac:spMkLst>
            <pc:docMk/>
            <pc:sldMk cId="4018641524" sldId="322"/>
            <ac:spMk id="2" creationId="{79C52AA2-7ACC-6A14-62F3-2AFFAE4482F3}"/>
          </ac:spMkLst>
        </pc:spChg>
        <pc:spChg chg="del mod">
          <ac:chgData name="Gabriele Bertinelli" userId="8ecd2d2e-597e-4737-889b-efba4fd1f48e" providerId="ADAL" clId="{F844D5AA-5CFB-416E-AF79-73645B9EDB9F}" dt="2025-03-06T21:00:19.484" v="1990"/>
          <ac:spMkLst>
            <pc:docMk/>
            <pc:sldMk cId="4018641524" sldId="322"/>
            <ac:spMk id="3" creationId="{051D14BE-2B40-80CD-20DC-0E34D754D0E4}"/>
          </ac:spMkLst>
        </pc:spChg>
        <pc:spChg chg="mod">
          <ac:chgData name="Gabriele Bertinelli" userId="8ecd2d2e-597e-4737-889b-efba4fd1f48e" providerId="ADAL" clId="{F844D5AA-5CFB-416E-AF79-73645B9EDB9F}" dt="2025-03-07T15:46:06.684" v="4295" actId="790"/>
          <ac:spMkLst>
            <pc:docMk/>
            <pc:sldMk cId="4018641524" sldId="322"/>
            <ac:spMk id="4" creationId="{76D47456-ED44-9BB5-36D2-C94DE8A4E2B5}"/>
          </ac:spMkLst>
        </pc:spChg>
        <pc:spChg chg="mod">
          <ac:chgData name="Gabriele Bertinelli" userId="8ecd2d2e-597e-4737-889b-efba4fd1f48e" providerId="ADAL" clId="{F844D5AA-5CFB-416E-AF79-73645B9EDB9F}" dt="2025-03-07T15:46:06.684" v="4295" actId="790"/>
          <ac:spMkLst>
            <pc:docMk/>
            <pc:sldMk cId="4018641524" sldId="322"/>
            <ac:spMk id="5" creationId="{BF018E2B-45A2-5CFD-A3E3-935E0E69A56B}"/>
          </ac:spMkLst>
        </pc:spChg>
        <pc:spChg chg="mod">
          <ac:chgData name="Gabriele Bertinelli" userId="8ecd2d2e-597e-4737-889b-efba4fd1f48e" providerId="ADAL" clId="{F844D5AA-5CFB-416E-AF79-73645B9EDB9F}" dt="2025-03-07T15:46:06.684" v="4295" actId="790"/>
          <ac:spMkLst>
            <pc:docMk/>
            <pc:sldMk cId="4018641524" sldId="322"/>
            <ac:spMk id="6" creationId="{FB96D2B6-E4FF-22AD-11D0-C9B7D58EC9E7}"/>
          </ac:spMkLst>
        </pc:spChg>
        <pc:spChg chg="mod">
          <ac:chgData name="Gabriele Bertinelli" userId="8ecd2d2e-597e-4737-889b-efba4fd1f48e" providerId="ADAL" clId="{F844D5AA-5CFB-416E-AF79-73645B9EDB9F}" dt="2025-03-07T15:46:06.684" v="4295" actId="790"/>
          <ac:spMkLst>
            <pc:docMk/>
            <pc:sldMk cId="4018641524" sldId="322"/>
            <ac:spMk id="7" creationId="{66E7CA2D-62C2-0A19-D9D5-0BC74DB0064D}"/>
          </ac:spMkLst>
        </pc:spChg>
        <pc:spChg chg="del">
          <ac:chgData name="Gabriele Bertinelli" userId="8ecd2d2e-597e-4737-889b-efba4fd1f48e" providerId="ADAL" clId="{F844D5AA-5CFB-416E-AF79-73645B9EDB9F}" dt="2025-03-06T20:59:59.949" v="1988" actId="478"/>
          <ac:spMkLst>
            <pc:docMk/>
            <pc:sldMk cId="4018641524" sldId="322"/>
            <ac:spMk id="9" creationId="{5B81CE4E-0411-0E36-4B6A-C858ACE7FAC8}"/>
          </ac:spMkLst>
        </pc:spChg>
        <pc:spChg chg="add mod">
          <ac:chgData name="Gabriele Bertinelli" userId="8ecd2d2e-597e-4737-889b-efba4fd1f48e" providerId="ADAL" clId="{F844D5AA-5CFB-416E-AF79-73645B9EDB9F}" dt="2025-03-07T15:46:06.684" v="4295" actId="790"/>
          <ac:spMkLst>
            <pc:docMk/>
            <pc:sldMk cId="4018641524" sldId="322"/>
            <ac:spMk id="13" creationId="{AEE114E6-3F92-B7F1-DD48-989593E8E282}"/>
          </ac:spMkLst>
        </pc:spChg>
        <pc:spChg chg="add mod">
          <ac:chgData name="Gabriele Bertinelli" userId="8ecd2d2e-597e-4737-889b-efba4fd1f48e" providerId="ADAL" clId="{F844D5AA-5CFB-416E-AF79-73645B9EDB9F}" dt="2025-03-07T15:46:06.684" v="4295" actId="790"/>
          <ac:spMkLst>
            <pc:docMk/>
            <pc:sldMk cId="4018641524" sldId="322"/>
            <ac:spMk id="16" creationId="{DA029670-EC1D-BDAA-4885-D8935E51F18F}"/>
          </ac:spMkLst>
        </pc:spChg>
        <pc:picChg chg="del">
          <ac:chgData name="Gabriele Bertinelli" userId="8ecd2d2e-597e-4737-889b-efba4fd1f48e" providerId="ADAL" clId="{F844D5AA-5CFB-416E-AF79-73645B9EDB9F}" dt="2025-03-06T20:59:59.274" v="1987" actId="478"/>
          <ac:picMkLst>
            <pc:docMk/>
            <pc:sldMk cId="4018641524" sldId="322"/>
            <ac:picMk id="8" creationId="{3B36163C-ACA6-6D0D-B188-90E4986DCD17}"/>
          </ac:picMkLst>
        </pc:picChg>
        <pc:picChg chg="add del mod modCrop">
          <ac:chgData name="Gabriele Bertinelli" userId="8ecd2d2e-597e-4737-889b-efba4fd1f48e" providerId="ADAL" clId="{F844D5AA-5CFB-416E-AF79-73645B9EDB9F}" dt="2025-03-06T21:00:57.846" v="2000" actId="478"/>
          <ac:picMkLst>
            <pc:docMk/>
            <pc:sldMk cId="4018641524" sldId="322"/>
            <ac:picMk id="11" creationId="{B8F297C1-0D90-706C-8ED8-473588D847C0}"/>
          </ac:picMkLst>
        </pc:picChg>
        <pc:picChg chg="add mod modCrop">
          <ac:chgData name="Gabriele Bertinelli" userId="8ecd2d2e-597e-4737-889b-efba4fd1f48e" providerId="ADAL" clId="{F844D5AA-5CFB-416E-AF79-73645B9EDB9F}" dt="2025-03-06T21:01:15.750" v="2016" actId="1076"/>
          <ac:picMkLst>
            <pc:docMk/>
            <pc:sldMk cId="4018641524" sldId="322"/>
            <ac:picMk id="15" creationId="{118BB752-1865-6C62-5FFB-5A7B2D2C07FE}"/>
          </ac:picMkLst>
        </pc:picChg>
      </pc:sldChg>
      <pc:sldChg chg="addSp delSp modSp add mod">
        <pc:chgData name="Gabriele Bertinelli" userId="8ecd2d2e-597e-4737-889b-efba4fd1f48e" providerId="ADAL" clId="{F844D5AA-5CFB-416E-AF79-73645B9EDB9F}" dt="2025-03-07T15:46:06.684" v="4295" actId="790"/>
        <pc:sldMkLst>
          <pc:docMk/>
          <pc:sldMk cId="450721291" sldId="323"/>
        </pc:sldMkLst>
        <pc:spChg chg="mod">
          <ac:chgData name="Gabriele Bertinelli" userId="8ecd2d2e-597e-4737-889b-efba4fd1f48e" providerId="ADAL" clId="{F844D5AA-5CFB-416E-AF79-73645B9EDB9F}" dt="2025-03-07T15:46:06.684" v="4295" actId="790"/>
          <ac:spMkLst>
            <pc:docMk/>
            <pc:sldMk cId="450721291" sldId="323"/>
            <ac:spMk id="2" creationId="{98BF8C71-DD7B-6FC5-FEC7-40D06915AB8E}"/>
          </ac:spMkLst>
        </pc:spChg>
        <pc:spChg chg="mod">
          <ac:chgData name="Gabriele Bertinelli" userId="8ecd2d2e-597e-4737-889b-efba4fd1f48e" providerId="ADAL" clId="{F844D5AA-5CFB-416E-AF79-73645B9EDB9F}" dt="2025-03-07T15:46:06.684" v="4295" actId="790"/>
          <ac:spMkLst>
            <pc:docMk/>
            <pc:sldMk cId="450721291" sldId="323"/>
            <ac:spMk id="4" creationId="{ADF81000-96DD-9152-9946-3588C49FCE98}"/>
          </ac:spMkLst>
        </pc:spChg>
        <pc:spChg chg="mod">
          <ac:chgData name="Gabriele Bertinelli" userId="8ecd2d2e-597e-4737-889b-efba4fd1f48e" providerId="ADAL" clId="{F844D5AA-5CFB-416E-AF79-73645B9EDB9F}" dt="2025-03-07T15:46:06.684" v="4295" actId="790"/>
          <ac:spMkLst>
            <pc:docMk/>
            <pc:sldMk cId="450721291" sldId="323"/>
            <ac:spMk id="5" creationId="{CF2EDEC3-35B9-E9B0-5DA6-18254B2D1AB6}"/>
          </ac:spMkLst>
        </pc:spChg>
        <pc:spChg chg="mod">
          <ac:chgData name="Gabriele Bertinelli" userId="8ecd2d2e-597e-4737-889b-efba4fd1f48e" providerId="ADAL" clId="{F844D5AA-5CFB-416E-AF79-73645B9EDB9F}" dt="2025-03-07T15:46:06.684" v="4295" actId="790"/>
          <ac:spMkLst>
            <pc:docMk/>
            <pc:sldMk cId="450721291" sldId="323"/>
            <ac:spMk id="6" creationId="{6E7C3122-96E0-1D31-D2C2-533219F8976E}"/>
          </ac:spMkLst>
        </pc:spChg>
        <pc:spChg chg="mod">
          <ac:chgData name="Gabriele Bertinelli" userId="8ecd2d2e-597e-4737-889b-efba4fd1f48e" providerId="ADAL" clId="{F844D5AA-5CFB-416E-AF79-73645B9EDB9F}" dt="2025-03-07T15:46:06.684" v="4295" actId="790"/>
          <ac:spMkLst>
            <pc:docMk/>
            <pc:sldMk cId="450721291" sldId="323"/>
            <ac:spMk id="7" creationId="{E1CA6C35-62FE-BDD5-0714-F46F9EEAFB4A}"/>
          </ac:spMkLst>
        </pc:spChg>
        <pc:spChg chg="mod">
          <ac:chgData name="Gabriele Bertinelli" userId="8ecd2d2e-597e-4737-889b-efba4fd1f48e" providerId="ADAL" clId="{F844D5AA-5CFB-416E-AF79-73645B9EDB9F}" dt="2025-03-07T15:46:06.684" v="4295" actId="790"/>
          <ac:spMkLst>
            <pc:docMk/>
            <pc:sldMk cId="450721291" sldId="323"/>
            <ac:spMk id="13" creationId="{DC094355-B2C3-BFDA-8167-C48491EC4BCB}"/>
          </ac:spMkLst>
        </pc:spChg>
        <pc:spChg chg="del">
          <ac:chgData name="Gabriele Bertinelli" userId="8ecd2d2e-597e-4737-889b-efba4fd1f48e" providerId="ADAL" clId="{F844D5AA-5CFB-416E-AF79-73645B9EDB9F}" dt="2025-03-06T21:05:03.233" v="2247" actId="478"/>
          <ac:spMkLst>
            <pc:docMk/>
            <pc:sldMk cId="450721291" sldId="323"/>
            <ac:spMk id="16" creationId="{73FBAC9C-F802-CD57-F94D-3D54C2E44279}"/>
          </ac:spMkLst>
        </pc:spChg>
        <pc:picChg chg="add mod">
          <ac:chgData name="Gabriele Bertinelli" userId="8ecd2d2e-597e-4737-889b-efba4fd1f48e" providerId="ADAL" clId="{F844D5AA-5CFB-416E-AF79-73645B9EDB9F}" dt="2025-03-06T21:05:59.105" v="2255" actId="1076"/>
          <ac:picMkLst>
            <pc:docMk/>
            <pc:sldMk cId="450721291" sldId="323"/>
            <ac:picMk id="8" creationId="{BAD9AD09-8C68-BAD2-7B8E-B83D1BD5FC4E}"/>
          </ac:picMkLst>
        </pc:picChg>
        <pc:picChg chg="del">
          <ac:chgData name="Gabriele Bertinelli" userId="8ecd2d2e-597e-4737-889b-efba4fd1f48e" providerId="ADAL" clId="{F844D5AA-5CFB-416E-AF79-73645B9EDB9F}" dt="2025-03-06T21:04:21.928" v="2237" actId="478"/>
          <ac:picMkLst>
            <pc:docMk/>
            <pc:sldMk cId="450721291" sldId="323"/>
            <ac:picMk id="15" creationId="{447B857E-0856-C304-8D99-14C6E4A978F7}"/>
          </ac:picMkLst>
        </pc:picChg>
      </pc:sldChg>
      <pc:sldChg chg="addSp delSp modSp add mod">
        <pc:chgData name="Gabriele Bertinelli" userId="8ecd2d2e-597e-4737-889b-efba4fd1f48e" providerId="ADAL" clId="{F844D5AA-5CFB-416E-AF79-73645B9EDB9F}" dt="2025-03-07T15:46:06.684" v="4295" actId="790"/>
        <pc:sldMkLst>
          <pc:docMk/>
          <pc:sldMk cId="508461053" sldId="324"/>
        </pc:sldMkLst>
        <pc:spChg chg="mod">
          <ac:chgData name="Gabriele Bertinelli" userId="8ecd2d2e-597e-4737-889b-efba4fd1f48e" providerId="ADAL" clId="{F844D5AA-5CFB-416E-AF79-73645B9EDB9F}" dt="2025-03-07T15:46:06.684" v="4295" actId="790"/>
          <ac:spMkLst>
            <pc:docMk/>
            <pc:sldMk cId="508461053" sldId="324"/>
            <ac:spMk id="2" creationId="{8A7714CC-DDE9-E244-72A1-1850F049B263}"/>
          </ac:spMkLst>
        </pc:spChg>
        <pc:spChg chg="mod">
          <ac:chgData name="Gabriele Bertinelli" userId="8ecd2d2e-597e-4737-889b-efba4fd1f48e" providerId="ADAL" clId="{F844D5AA-5CFB-416E-AF79-73645B9EDB9F}" dt="2025-03-07T15:46:06.684" v="4295" actId="790"/>
          <ac:spMkLst>
            <pc:docMk/>
            <pc:sldMk cId="508461053" sldId="324"/>
            <ac:spMk id="3" creationId="{9370172E-46AB-B548-6036-96E39E02D0DA}"/>
          </ac:spMkLst>
        </pc:spChg>
        <pc:spChg chg="mod">
          <ac:chgData name="Gabriele Bertinelli" userId="8ecd2d2e-597e-4737-889b-efba4fd1f48e" providerId="ADAL" clId="{F844D5AA-5CFB-416E-AF79-73645B9EDB9F}" dt="2025-03-07T15:46:06.684" v="4295" actId="790"/>
          <ac:spMkLst>
            <pc:docMk/>
            <pc:sldMk cId="508461053" sldId="324"/>
            <ac:spMk id="4" creationId="{EFDBF54C-A153-A33F-F814-DEF7B18B313E}"/>
          </ac:spMkLst>
        </pc:spChg>
        <pc:spChg chg="mod">
          <ac:chgData name="Gabriele Bertinelli" userId="8ecd2d2e-597e-4737-889b-efba4fd1f48e" providerId="ADAL" clId="{F844D5AA-5CFB-416E-AF79-73645B9EDB9F}" dt="2025-03-07T15:46:06.684" v="4295" actId="790"/>
          <ac:spMkLst>
            <pc:docMk/>
            <pc:sldMk cId="508461053" sldId="324"/>
            <ac:spMk id="5" creationId="{99CC213E-356B-38E6-C6BB-708093BBFFB4}"/>
          </ac:spMkLst>
        </pc:spChg>
        <pc:spChg chg="mod">
          <ac:chgData name="Gabriele Bertinelli" userId="8ecd2d2e-597e-4737-889b-efba4fd1f48e" providerId="ADAL" clId="{F844D5AA-5CFB-416E-AF79-73645B9EDB9F}" dt="2025-03-07T15:46:06.684" v="4295" actId="790"/>
          <ac:spMkLst>
            <pc:docMk/>
            <pc:sldMk cId="508461053" sldId="324"/>
            <ac:spMk id="6" creationId="{73C4A43B-2D79-F558-2E01-424939BB2607}"/>
          </ac:spMkLst>
        </pc:spChg>
        <pc:spChg chg="mod">
          <ac:chgData name="Gabriele Bertinelli" userId="8ecd2d2e-597e-4737-889b-efba4fd1f48e" providerId="ADAL" clId="{F844D5AA-5CFB-416E-AF79-73645B9EDB9F}" dt="2025-03-07T15:46:06.684" v="4295" actId="790"/>
          <ac:spMkLst>
            <pc:docMk/>
            <pc:sldMk cId="508461053" sldId="324"/>
            <ac:spMk id="7" creationId="{DDBBC0FC-4FA6-4100-DE65-5CD6E5FB3402}"/>
          </ac:spMkLst>
        </pc:spChg>
        <pc:spChg chg="del">
          <ac:chgData name="Gabriele Bertinelli" userId="8ecd2d2e-597e-4737-889b-efba4fd1f48e" providerId="ADAL" clId="{F844D5AA-5CFB-416E-AF79-73645B9EDB9F}" dt="2025-03-06T21:18:39.187" v="2897" actId="478"/>
          <ac:spMkLst>
            <pc:docMk/>
            <pc:sldMk cId="508461053" sldId="324"/>
            <ac:spMk id="10" creationId="{DC30C77F-0D25-D5CD-D475-884212D32567}"/>
          </ac:spMkLst>
        </pc:spChg>
        <pc:picChg chg="del">
          <ac:chgData name="Gabriele Bertinelli" userId="8ecd2d2e-597e-4737-889b-efba4fd1f48e" providerId="ADAL" clId="{F844D5AA-5CFB-416E-AF79-73645B9EDB9F}" dt="2025-03-06T21:18:38.394" v="2896" actId="478"/>
          <ac:picMkLst>
            <pc:docMk/>
            <pc:sldMk cId="508461053" sldId="324"/>
            <ac:picMk id="9" creationId="{404A7021-4128-7716-AFC3-99E147C4E2A1}"/>
          </ac:picMkLst>
        </pc:picChg>
        <pc:picChg chg="add mod">
          <ac:chgData name="Gabriele Bertinelli" userId="8ecd2d2e-597e-4737-889b-efba4fd1f48e" providerId="ADAL" clId="{F844D5AA-5CFB-416E-AF79-73645B9EDB9F}" dt="2025-03-06T21:22:36.537" v="2971" actId="1076"/>
          <ac:picMkLst>
            <pc:docMk/>
            <pc:sldMk cId="508461053" sldId="324"/>
            <ac:picMk id="11" creationId="{3E233AFE-9491-A57E-BE80-64596E4ACF02}"/>
          </ac:picMkLst>
        </pc:picChg>
      </pc:sldChg>
      <pc:sldChg chg="addSp delSp modSp add mod modNotesTx">
        <pc:chgData name="Gabriele Bertinelli" userId="8ecd2d2e-597e-4737-889b-efba4fd1f48e" providerId="ADAL" clId="{F844D5AA-5CFB-416E-AF79-73645B9EDB9F}" dt="2025-03-07T15:46:06.684" v="4295" actId="790"/>
        <pc:sldMkLst>
          <pc:docMk/>
          <pc:sldMk cId="2119681388" sldId="325"/>
        </pc:sldMkLst>
        <pc:spChg chg="mod">
          <ac:chgData name="Gabriele Bertinelli" userId="8ecd2d2e-597e-4737-889b-efba4fd1f48e" providerId="ADAL" clId="{F844D5AA-5CFB-416E-AF79-73645B9EDB9F}" dt="2025-03-07T15:46:06.684" v="4295" actId="790"/>
          <ac:spMkLst>
            <pc:docMk/>
            <pc:sldMk cId="2119681388" sldId="325"/>
            <ac:spMk id="2" creationId="{D7C0A97F-40A1-724B-1E95-FE32B950ACCE}"/>
          </ac:spMkLst>
        </pc:spChg>
        <pc:spChg chg="mod">
          <ac:chgData name="Gabriele Bertinelli" userId="8ecd2d2e-597e-4737-889b-efba4fd1f48e" providerId="ADAL" clId="{F844D5AA-5CFB-416E-AF79-73645B9EDB9F}" dt="2025-03-07T15:46:06.684" v="4295" actId="790"/>
          <ac:spMkLst>
            <pc:docMk/>
            <pc:sldMk cId="2119681388" sldId="325"/>
            <ac:spMk id="3" creationId="{63482EE1-4413-0747-BEE5-17ECDE92B514}"/>
          </ac:spMkLst>
        </pc:spChg>
        <pc:spChg chg="mod">
          <ac:chgData name="Gabriele Bertinelli" userId="8ecd2d2e-597e-4737-889b-efba4fd1f48e" providerId="ADAL" clId="{F844D5AA-5CFB-416E-AF79-73645B9EDB9F}" dt="2025-03-07T15:46:06.684" v="4295" actId="790"/>
          <ac:spMkLst>
            <pc:docMk/>
            <pc:sldMk cId="2119681388" sldId="325"/>
            <ac:spMk id="4" creationId="{7209B2FD-4EA0-4BE1-7CFE-7F317DAC1DB5}"/>
          </ac:spMkLst>
        </pc:spChg>
        <pc:spChg chg="mod">
          <ac:chgData name="Gabriele Bertinelli" userId="8ecd2d2e-597e-4737-889b-efba4fd1f48e" providerId="ADAL" clId="{F844D5AA-5CFB-416E-AF79-73645B9EDB9F}" dt="2025-03-07T15:46:06.684" v="4295" actId="790"/>
          <ac:spMkLst>
            <pc:docMk/>
            <pc:sldMk cId="2119681388" sldId="325"/>
            <ac:spMk id="5" creationId="{442C590D-FEDB-782E-00CE-F9BE7328D148}"/>
          </ac:spMkLst>
        </pc:spChg>
        <pc:spChg chg="mod">
          <ac:chgData name="Gabriele Bertinelli" userId="8ecd2d2e-597e-4737-889b-efba4fd1f48e" providerId="ADAL" clId="{F844D5AA-5CFB-416E-AF79-73645B9EDB9F}" dt="2025-03-07T15:46:06.684" v="4295" actId="790"/>
          <ac:spMkLst>
            <pc:docMk/>
            <pc:sldMk cId="2119681388" sldId="325"/>
            <ac:spMk id="6" creationId="{98107E56-D135-1585-E2E3-9622752263B9}"/>
          </ac:spMkLst>
        </pc:spChg>
        <pc:spChg chg="mod">
          <ac:chgData name="Gabriele Bertinelli" userId="8ecd2d2e-597e-4737-889b-efba4fd1f48e" providerId="ADAL" clId="{F844D5AA-5CFB-416E-AF79-73645B9EDB9F}" dt="2025-03-07T15:46:06.684" v="4295" actId="790"/>
          <ac:spMkLst>
            <pc:docMk/>
            <pc:sldMk cId="2119681388" sldId="325"/>
            <ac:spMk id="7" creationId="{425FCAF0-A0E9-8355-C1F7-42ECA1DC3619}"/>
          </ac:spMkLst>
        </pc:spChg>
        <pc:picChg chg="add del">
          <ac:chgData name="Gabriele Bertinelli" userId="8ecd2d2e-597e-4737-889b-efba4fd1f48e" providerId="ADAL" clId="{F844D5AA-5CFB-416E-AF79-73645B9EDB9F}" dt="2025-03-06T21:23:17.426" v="2975" actId="22"/>
          <ac:picMkLst>
            <pc:docMk/>
            <pc:sldMk cId="2119681388" sldId="325"/>
            <ac:picMk id="9" creationId="{630F3665-83CF-B604-E153-945B65738408}"/>
          </ac:picMkLst>
        </pc:picChg>
        <pc:picChg chg="add del mod">
          <ac:chgData name="Gabriele Bertinelli" userId="8ecd2d2e-597e-4737-889b-efba4fd1f48e" providerId="ADAL" clId="{F844D5AA-5CFB-416E-AF79-73645B9EDB9F}" dt="2025-03-06T21:27:19.474" v="2978" actId="14826"/>
          <ac:picMkLst>
            <pc:docMk/>
            <pc:sldMk cId="2119681388" sldId="325"/>
            <ac:picMk id="11" creationId="{D8C1E57B-6664-D385-9A5F-D36D07FF682C}"/>
          </ac:picMkLst>
        </pc:picChg>
      </pc:sldChg>
      <pc:sldChg chg="modSp add mod modNotesTx">
        <pc:chgData name="Gabriele Bertinelli" userId="8ecd2d2e-597e-4737-889b-efba4fd1f48e" providerId="ADAL" clId="{F844D5AA-5CFB-416E-AF79-73645B9EDB9F}" dt="2025-03-07T15:46:06.684" v="4295" actId="790"/>
        <pc:sldMkLst>
          <pc:docMk/>
          <pc:sldMk cId="2212820901" sldId="326"/>
        </pc:sldMkLst>
        <pc:spChg chg="mod">
          <ac:chgData name="Gabriele Bertinelli" userId="8ecd2d2e-597e-4737-889b-efba4fd1f48e" providerId="ADAL" clId="{F844D5AA-5CFB-416E-AF79-73645B9EDB9F}" dt="2025-03-07T15:46:06.684" v="4295" actId="790"/>
          <ac:spMkLst>
            <pc:docMk/>
            <pc:sldMk cId="2212820901" sldId="326"/>
            <ac:spMk id="2" creationId="{118D4E6F-99C6-8638-43C3-07E926F3429A}"/>
          </ac:spMkLst>
        </pc:spChg>
        <pc:spChg chg="mod">
          <ac:chgData name="Gabriele Bertinelli" userId="8ecd2d2e-597e-4737-889b-efba4fd1f48e" providerId="ADAL" clId="{F844D5AA-5CFB-416E-AF79-73645B9EDB9F}" dt="2025-03-07T15:46:06.684" v="4295" actId="790"/>
          <ac:spMkLst>
            <pc:docMk/>
            <pc:sldMk cId="2212820901" sldId="326"/>
            <ac:spMk id="3" creationId="{63284E2A-46D5-8B8B-B83E-FEB6EC796CD9}"/>
          </ac:spMkLst>
        </pc:spChg>
        <pc:spChg chg="mod">
          <ac:chgData name="Gabriele Bertinelli" userId="8ecd2d2e-597e-4737-889b-efba4fd1f48e" providerId="ADAL" clId="{F844D5AA-5CFB-416E-AF79-73645B9EDB9F}" dt="2025-03-07T15:46:06.684" v="4295" actId="790"/>
          <ac:spMkLst>
            <pc:docMk/>
            <pc:sldMk cId="2212820901" sldId="326"/>
            <ac:spMk id="4" creationId="{5A4F61E5-20D3-5515-F810-C4A1474E209A}"/>
          </ac:spMkLst>
        </pc:spChg>
        <pc:spChg chg="mod">
          <ac:chgData name="Gabriele Bertinelli" userId="8ecd2d2e-597e-4737-889b-efba4fd1f48e" providerId="ADAL" clId="{F844D5AA-5CFB-416E-AF79-73645B9EDB9F}" dt="2025-03-07T15:46:06.684" v="4295" actId="790"/>
          <ac:spMkLst>
            <pc:docMk/>
            <pc:sldMk cId="2212820901" sldId="326"/>
            <ac:spMk id="5" creationId="{7D83543D-E0C9-D40A-8946-FEF288494FC5}"/>
          </ac:spMkLst>
        </pc:spChg>
        <pc:spChg chg="mod">
          <ac:chgData name="Gabriele Bertinelli" userId="8ecd2d2e-597e-4737-889b-efba4fd1f48e" providerId="ADAL" clId="{F844D5AA-5CFB-416E-AF79-73645B9EDB9F}" dt="2025-03-07T15:46:06.684" v="4295" actId="790"/>
          <ac:spMkLst>
            <pc:docMk/>
            <pc:sldMk cId="2212820901" sldId="326"/>
            <ac:spMk id="6" creationId="{E6B566B0-A622-2C4C-6BAD-55F4D2642485}"/>
          </ac:spMkLst>
        </pc:spChg>
        <pc:spChg chg="mod">
          <ac:chgData name="Gabriele Bertinelli" userId="8ecd2d2e-597e-4737-889b-efba4fd1f48e" providerId="ADAL" clId="{F844D5AA-5CFB-416E-AF79-73645B9EDB9F}" dt="2025-03-07T15:46:06.684" v="4295" actId="790"/>
          <ac:spMkLst>
            <pc:docMk/>
            <pc:sldMk cId="2212820901" sldId="326"/>
            <ac:spMk id="7" creationId="{6F98A0CF-597E-38A7-B321-D4ADBA5EC1EB}"/>
          </ac:spMkLst>
        </pc:spChg>
        <pc:picChg chg="mod">
          <ac:chgData name="Gabriele Bertinelli" userId="8ecd2d2e-597e-4737-889b-efba4fd1f48e" providerId="ADAL" clId="{F844D5AA-5CFB-416E-AF79-73645B9EDB9F}" dt="2025-03-06T21:27:59.919" v="2988" actId="14826"/>
          <ac:picMkLst>
            <pc:docMk/>
            <pc:sldMk cId="2212820901" sldId="326"/>
            <ac:picMk id="11" creationId="{01841DA5-89F8-F569-56E1-DEA73DFEAD80}"/>
          </ac:picMkLst>
        </pc:picChg>
      </pc:sldChg>
      <pc:sldChg chg="addSp delSp modSp add mod ord">
        <pc:chgData name="Gabriele Bertinelli" userId="8ecd2d2e-597e-4737-889b-efba4fd1f48e" providerId="ADAL" clId="{F844D5AA-5CFB-416E-AF79-73645B9EDB9F}" dt="2025-03-07T15:46:06.684" v="4295" actId="790"/>
        <pc:sldMkLst>
          <pc:docMk/>
          <pc:sldMk cId="890804938" sldId="327"/>
        </pc:sldMkLst>
        <pc:spChg chg="mod">
          <ac:chgData name="Gabriele Bertinelli" userId="8ecd2d2e-597e-4737-889b-efba4fd1f48e" providerId="ADAL" clId="{F844D5AA-5CFB-416E-AF79-73645B9EDB9F}" dt="2025-03-07T15:46:06.684" v="4295" actId="790"/>
          <ac:spMkLst>
            <pc:docMk/>
            <pc:sldMk cId="890804938" sldId="327"/>
            <ac:spMk id="2" creationId="{72CBB583-BB10-5BE7-D064-64619B1AE8DE}"/>
          </ac:spMkLst>
        </pc:spChg>
        <pc:spChg chg="mod">
          <ac:chgData name="Gabriele Bertinelli" userId="8ecd2d2e-597e-4737-889b-efba4fd1f48e" providerId="ADAL" clId="{F844D5AA-5CFB-416E-AF79-73645B9EDB9F}" dt="2025-03-07T15:46:06.684" v="4295" actId="790"/>
          <ac:spMkLst>
            <pc:docMk/>
            <pc:sldMk cId="890804938" sldId="327"/>
            <ac:spMk id="3" creationId="{E9A67B09-FE0F-2C90-6EAD-06649B22728D}"/>
          </ac:spMkLst>
        </pc:spChg>
        <pc:spChg chg="mod">
          <ac:chgData name="Gabriele Bertinelli" userId="8ecd2d2e-597e-4737-889b-efba4fd1f48e" providerId="ADAL" clId="{F844D5AA-5CFB-416E-AF79-73645B9EDB9F}" dt="2025-03-07T15:46:06.684" v="4295" actId="790"/>
          <ac:spMkLst>
            <pc:docMk/>
            <pc:sldMk cId="890804938" sldId="327"/>
            <ac:spMk id="4" creationId="{A2832B22-BC4F-C4E5-A843-904107C249D7}"/>
          </ac:spMkLst>
        </pc:spChg>
        <pc:spChg chg="mod">
          <ac:chgData name="Gabriele Bertinelli" userId="8ecd2d2e-597e-4737-889b-efba4fd1f48e" providerId="ADAL" clId="{F844D5AA-5CFB-416E-AF79-73645B9EDB9F}" dt="2025-03-07T15:46:06.684" v="4295" actId="790"/>
          <ac:spMkLst>
            <pc:docMk/>
            <pc:sldMk cId="890804938" sldId="327"/>
            <ac:spMk id="5" creationId="{442DB001-E951-5B3F-DE77-646FF5EF3A72}"/>
          </ac:spMkLst>
        </pc:spChg>
        <pc:spChg chg="mod">
          <ac:chgData name="Gabriele Bertinelli" userId="8ecd2d2e-597e-4737-889b-efba4fd1f48e" providerId="ADAL" clId="{F844D5AA-5CFB-416E-AF79-73645B9EDB9F}" dt="2025-03-07T15:46:06.684" v="4295" actId="790"/>
          <ac:spMkLst>
            <pc:docMk/>
            <pc:sldMk cId="890804938" sldId="327"/>
            <ac:spMk id="6" creationId="{839F0AC1-E1BF-0A97-D528-CD827E666FC6}"/>
          </ac:spMkLst>
        </pc:spChg>
        <pc:spChg chg="mod">
          <ac:chgData name="Gabriele Bertinelli" userId="8ecd2d2e-597e-4737-889b-efba4fd1f48e" providerId="ADAL" clId="{F844D5AA-5CFB-416E-AF79-73645B9EDB9F}" dt="2025-03-07T15:46:06.684" v="4295" actId="790"/>
          <ac:spMkLst>
            <pc:docMk/>
            <pc:sldMk cId="890804938" sldId="327"/>
            <ac:spMk id="7" creationId="{39E91599-24FB-6B7B-987E-89AB30621258}"/>
          </ac:spMkLst>
        </pc:spChg>
        <pc:spChg chg="add mod">
          <ac:chgData name="Gabriele Bertinelli" userId="8ecd2d2e-597e-4737-889b-efba4fd1f48e" providerId="ADAL" clId="{F844D5AA-5CFB-416E-AF79-73645B9EDB9F}" dt="2025-03-07T15:46:06.684" v="4295" actId="790"/>
          <ac:spMkLst>
            <pc:docMk/>
            <pc:sldMk cId="890804938" sldId="327"/>
            <ac:spMk id="10" creationId="{22B366CE-9C21-818C-8F1A-0A085417B1FA}"/>
          </ac:spMkLst>
        </pc:spChg>
        <pc:picChg chg="add mod">
          <ac:chgData name="Gabriele Bertinelli" userId="8ecd2d2e-597e-4737-889b-efba4fd1f48e" providerId="ADAL" clId="{F844D5AA-5CFB-416E-AF79-73645B9EDB9F}" dt="2025-03-06T21:31:26.414" v="3272" actId="1076"/>
          <ac:picMkLst>
            <pc:docMk/>
            <pc:sldMk cId="890804938" sldId="327"/>
            <ac:picMk id="9" creationId="{DDF571D1-91DD-722A-C7DC-D089F8C3B2D4}"/>
          </ac:picMkLst>
        </pc:picChg>
        <pc:picChg chg="del">
          <ac:chgData name="Gabriele Bertinelli" userId="8ecd2d2e-597e-4737-889b-efba4fd1f48e" providerId="ADAL" clId="{F844D5AA-5CFB-416E-AF79-73645B9EDB9F}" dt="2025-03-06T21:28:28.170" v="2997" actId="478"/>
          <ac:picMkLst>
            <pc:docMk/>
            <pc:sldMk cId="890804938" sldId="327"/>
            <ac:picMk id="11" creationId="{9DAF21F7-C9E4-5839-8B74-C8C7AAA2838E}"/>
          </ac:picMkLst>
        </pc:picChg>
      </pc:sldChg>
      <pc:sldChg chg="addSp modSp add mod modNotesTx">
        <pc:chgData name="Gabriele Bertinelli" userId="8ecd2d2e-597e-4737-889b-efba4fd1f48e" providerId="ADAL" clId="{F844D5AA-5CFB-416E-AF79-73645B9EDB9F}" dt="2025-03-07T15:46:06.684" v="4295" actId="790"/>
        <pc:sldMkLst>
          <pc:docMk/>
          <pc:sldMk cId="3770500387" sldId="328"/>
        </pc:sldMkLst>
        <pc:spChg chg="mod">
          <ac:chgData name="Gabriele Bertinelli" userId="8ecd2d2e-597e-4737-889b-efba4fd1f48e" providerId="ADAL" clId="{F844D5AA-5CFB-416E-AF79-73645B9EDB9F}" dt="2025-03-07T15:46:06.684" v="4295" actId="790"/>
          <ac:spMkLst>
            <pc:docMk/>
            <pc:sldMk cId="3770500387" sldId="328"/>
            <ac:spMk id="2" creationId="{12A7DF1D-5F7E-DE53-6A80-F70136C15E25}"/>
          </ac:spMkLst>
        </pc:spChg>
        <pc:spChg chg="mod">
          <ac:chgData name="Gabriele Bertinelli" userId="8ecd2d2e-597e-4737-889b-efba4fd1f48e" providerId="ADAL" clId="{F844D5AA-5CFB-416E-AF79-73645B9EDB9F}" dt="2025-03-07T15:46:06.684" v="4295" actId="790"/>
          <ac:spMkLst>
            <pc:docMk/>
            <pc:sldMk cId="3770500387" sldId="328"/>
            <ac:spMk id="3" creationId="{85041277-2FBF-9DBA-FC44-AC386A7B095B}"/>
          </ac:spMkLst>
        </pc:spChg>
        <pc:spChg chg="mod">
          <ac:chgData name="Gabriele Bertinelli" userId="8ecd2d2e-597e-4737-889b-efba4fd1f48e" providerId="ADAL" clId="{F844D5AA-5CFB-416E-AF79-73645B9EDB9F}" dt="2025-03-07T15:46:06.684" v="4295" actId="790"/>
          <ac:spMkLst>
            <pc:docMk/>
            <pc:sldMk cId="3770500387" sldId="328"/>
            <ac:spMk id="4" creationId="{8858BEAE-9AA5-C597-0E52-F2374DFE7651}"/>
          </ac:spMkLst>
        </pc:spChg>
        <pc:spChg chg="mod">
          <ac:chgData name="Gabriele Bertinelli" userId="8ecd2d2e-597e-4737-889b-efba4fd1f48e" providerId="ADAL" clId="{F844D5AA-5CFB-416E-AF79-73645B9EDB9F}" dt="2025-03-07T15:46:06.684" v="4295" actId="790"/>
          <ac:spMkLst>
            <pc:docMk/>
            <pc:sldMk cId="3770500387" sldId="328"/>
            <ac:spMk id="5" creationId="{4F8BE5AE-5F23-015C-AF15-F41CB5686802}"/>
          </ac:spMkLst>
        </pc:spChg>
        <pc:spChg chg="mod">
          <ac:chgData name="Gabriele Bertinelli" userId="8ecd2d2e-597e-4737-889b-efba4fd1f48e" providerId="ADAL" clId="{F844D5AA-5CFB-416E-AF79-73645B9EDB9F}" dt="2025-03-07T15:46:06.684" v="4295" actId="790"/>
          <ac:spMkLst>
            <pc:docMk/>
            <pc:sldMk cId="3770500387" sldId="328"/>
            <ac:spMk id="6" creationId="{64DA1367-3050-7DB9-1870-4E4968BB4D55}"/>
          </ac:spMkLst>
        </pc:spChg>
        <pc:spChg chg="mod">
          <ac:chgData name="Gabriele Bertinelli" userId="8ecd2d2e-597e-4737-889b-efba4fd1f48e" providerId="ADAL" clId="{F844D5AA-5CFB-416E-AF79-73645B9EDB9F}" dt="2025-03-07T15:46:06.684" v="4295" actId="790"/>
          <ac:spMkLst>
            <pc:docMk/>
            <pc:sldMk cId="3770500387" sldId="328"/>
            <ac:spMk id="7" creationId="{1A7AF2DD-7727-9745-C89F-554926B296F1}"/>
          </ac:spMkLst>
        </pc:spChg>
        <pc:spChg chg="add mod">
          <ac:chgData name="Gabriele Bertinelli" userId="8ecd2d2e-597e-4737-889b-efba4fd1f48e" providerId="ADAL" clId="{F844D5AA-5CFB-416E-AF79-73645B9EDB9F}" dt="2025-03-07T15:46:06.684" v="4295" actId="790"/>
          <ac:spMkLst>
            <pc:docMk/>
            <pc:sldMk cId="3770500387" sldId="328"/>
            <ac:spMk id="10" creationId="{E30177B0-2949-B216-D4B1-0B52434A6EE9}"/>
          </ac:spMkLst>
        </pc:spChg>
        <pc:picChg chg="add mod">
          <ac:chgData name="Gabriele Bertinelli" userId="8ecd2d2e-597e-4737-889b-efba4fd1f48e" providerId="ADAL" clId="{F844D5AA-5CFB-416E-AF79-73645B9EDB9F}" dt="2025-03-07T15:34:44.213" v="3556" actId="1076"/>
          <ac:picMkLst>
            <pc:docMk/>
            <pc:sldMk cId="3770500387" sldId="328"/>
            <ac:picMk id="9" creationId="{532A90B7-334D-5B9D-8AFF-8B8D548B9277}"/>
          </ac:picMkLst>
        </pc:picChg>
        <pc:picChg chg="add mod">
          <ac:chgData name="Gabriele Bertinelli" userId="8ecd2d2e-597e-4737-889b-efba4fd1f48e" providerId="ADAL" clId="{F844D5AA-5CFB-416E-AF79-73645B9EDB9F}" dt="2025-03-07T15:34:38.301" v="3555" actId="1076"/>
          <ac:picMkLst>
            <pc:docMk/>
            <pc:sldMk cId="3770500387" sldId="328"/>
            <ac:picMk id="12" creationId="{166AD989-40E6-D41E-902F-69853BE30033}"/>
          </ac:picMkLst>
        </pc:picChg>
      </pc:sldChg>
      <pc:sldChg chg="delSp modSp add mod modNotesTx">
        <pc:chgData name="Gabriele Bertinelli" userId="8ecd2d2e-597e-4737-889b-efba4fd1f48e" providerId="ADAL" clId="{F844D5AA-5CFB-416E-AF79-73645B9EDB9F}" dt="2025-03-07T15:46:06.684" v="4295" actId="790"/>
        <pc:sldMkLst>
          <pc:docMk/>
          <pc:sldMk cId="3268075822" sldId="329"/>
        </pc:sldMkLst>
        <pc:spChg chg="mod">
          <ac:chgData name="Gabriele Bertinelli" userId="8ecd2d2e-597e-4737-889b-efba4fd1f48e" providerId="ADAL" clId="{F844D5AA-5CFB-416E-AF79-73645B9EDB9F}" dt="2025-03-07T15:46:06.684" v="4295" actId="790"/>
          <ac:spMkLst>
            <pc:docMk/>
            <pc:sldMk cId="3268075822" sldId="329"/>
            <ac:spMk id="2" creationId="{99C4A973-53DC-365E-6CAB-BB94DA8841D3}"/>
          </ac:spMkLst>
        </pc:spChg>
        <pc:spChg chg="mod">
          <ac:chgData name="Gabriele Bertinelli" userId="8ecd2d2e-597e-4737-889b-efba4fd1f48e" providerId="ADAL" clId="{F844D5AA-5CFB-416E-AF79-73645B9EDB9F}" dt="2025-03-07T15:46:06.684" v="4295" actId="790"/>
          <ac:spMkLst>
            <pc:docMk/>
            <pc:sldMk cId="3268075822" sldId="329"/>
            <ac:spMk id="3" creationId="{77BE4989-DA01-9CB8-F8A5-9B5BBBD4399A}"/>
          </ac:spMkLst>
        </pc:spChg>
        <pc:spChg chg="mod">
          <ac:chgData name="Gabriele Bertinelli" userId="8ecd2d2e-597e-4737-889b-efba4fd1f48e" providerId="ADAL" clId="{F844D5AA-5CFB-416E-AF79-73645B9EDB9F}" dt="2025-03-07T15:46:06.684" v="4295" actId="790"/>
          <ac:spMkLst>
            <pc:docMk/>
            <pc:sldMk cId="3268075822" sldId="329"/>
            <ac:spMk id="4" creationId="{11A54ED8-4317-330A-7E1F-F20E7C882306}"/>
          </ac:spMkLst>
        </pc:spChg>
        <pc:spChg chg="mod">
          <ac:chgData name="Gabriele Bertinelli" userId="8ecd2d2e-597e-4737-889b-efba4fd1f48e" providerId="ADAL" clId="{F844D5AA-5CFB-416E-AF79-73645B9EDB9F}" dt="2025-03-07T15:46:06.684" v="4295" actId="790"/>
          <ac:spMkLst>
            <pc:docMk/>
            <pc:sldMk cId="3268075822" sldId="329"/>
            <ac:spMk id="5" creationId="{9ACE5973-4212-3A63-5BA2-F5473022D3E7}"/>
          </ac:spMkLst>
        </pc:spChg>
        <pc:spChg chg="mod">
          <ac:chgData name="Gabriele Bertinelli" userId="8ecd2d2e-597e-4737-889b-efba4fd1f48e" providerId="ADAL" clId="{F844D5AA-5CFB-416E-AF79-73645B9EDB9F}" dt="2025-03-07T15:46:06.684" v="4295" actId="790"/>
          <ac:spMkLst>
            <pc:docMk/>
            <pc:sldMk cId="3268075822" sldId="329"/>
            <ac:spMk id="6" creationId="{9FE3B423-B64C-3311-2C68-18C9707D08AB}"/>
          </ac:spMkLst>
        </pc:spChg>
        <pc:spChg chg="mod">
          <ac:chgData name="Gabriele Bertinelli" userId="8ecd2d2e-597e-4737-889b-efba4fd1f48e" providerId="ADAL" clId="{F844D5AA-5CFB-416E-AF79-73645B9EDB9F}" dt="2025-03-07T15:46:06.684" v="4295" actId="790"/>
          <ac:spMkLst>
            <pc:docMk/>
            <pc:sldMk cId="3268075822" sldId="329"/>
            <ac:spMk id="7" creationId="{2ECAB284-D47A-82C7-47F0-6F96895AFF77}"/>
          </ac:spMkLst>
        </pc:spChg>
        <pc:spChg chg="del mod">
          <ac:chgData name="Gabriele Bertinelli" userId="8ecd2d2e-597e-4737-889b-efba4fd1f48e" providerId="ADAL" clId="{F844D5AA-5CFB-416E-AF79-73645B9EDB9F}" dt="2025-03-07T15:35:29.432" v="3573" actId="478"/>
          <ac:spMkLst>
            <pc:docMk/>
            <pc:sldMk cId="3268075822" sldId="329"/>
            <ac:spMk id="10" creationId="{F8376C3F-3635-D0B5-7263-7CE8419272ED}"/>
          </ac:spMkLst>
        </pc:spChg>
        <pc:picChg chg="del">
          <ac:chgData name="Gabriele Bertinelli" userId="8ecd2d2e-597e-4737-889b-efba4fd1f48e" providerId="ADAL" clId="{F844D5AA-5CFB-416E-AF79-73645B9EDB9F}" dt="2025-03-07T15:35:26.131" v="3570" actId="478"/>
          <ac:picMkLst>
            <pc:docMk/>
            <pc:sldMk cId="3268075822" sldId="329"/>
            <ac:picMk id="9" creationId="{36839ABA-6D0E-1237-2BDB-E76E53328542}"/>
          </ac:picMkLst>
        </pc:picChg>
        <pc:picChg chg="del">
          <ac:chgData name="Gabriele Bertinelli" userId="8ecd2d2e-597e-4737-889b-efba4fd1f48e" providerId="ADAL" clId="{F844D5AA-5CFB-416E-AF79-73645B9EDB9F}" dt="2025-03-07T15:35:27.821" v="3571" actId="478"/>
          <ac:picMkLst>
            <pc:docMk/>
            <pc:sldMk cId="3268075822" sldId="329"/>
            <ac:picMk id="12" creationId="{6469FD1D-B3D2-60F2-57F0-13FA69A7B2C4}"/>
          </ac:picMkLst>
        </pc:picChg>
      </pc:sldChg>
      <pc:sldChg chg="modSp add mod modNotesTx">
        <pc:chgData name="Gabriele Bertinelli" userId="8ecd2d2e-597e-4737-889b-efba4fd1f48e" providerId="ADAL" clId="{F844D5AA-5CFB-416E-AF79-73645B9EDB9F}" dt="2025-03-07T15:51:20.255" v="4699" actId="207"/>
        <pc:sldMkLst>
          <pc:docMk/>
          <pc:sldMk cId="3093833446" sldId="330"/>
        </pc:sldMkLst>
        <pc:spChg chg="mod">
          <ac:chgData name="Gabriele Bertinelli" userId="8ecd2d2e-597e-4737-889b-efba4fd1f48e" providerId="ADAL" clId="{F844D5AA-5CFB-416E-AF79-73645B9EDB9F}" dt="2025-03-07T15:46:06.684" v="4295" actId="790"/>
          <ac:spMkLst>
            <pc:docMk/>
            <pc:sldMk cId="3093833446" sldId="330"/>
            <ac:spMk id="2" creationId="{2B24DCC2-64B8-5FA8-51A7-092C4DD03775}"/>
          </ac:spMkLst>
        </pc:spChg>
        <pc:spChg chg="mod">
          <ac:chgData name="Gabriele Bertinelli" userId="8ecd2d2e-597e-4737-889b-efba4fd1f48e" providerId="ADAL" clId="{F844D5AA-5CFB-416E-AF79-73645B9EDB9F}" dt="2025-03-07T15:51:20.255" v="4699" actId="207"/>
          <ac:spMkLst>
            <pc:docMk/>
            <pc:sldMk cId="3093833446" sldId="330"/>
            <ac:spMk id="3" creationId="{2B419D70-9B9A-5636-E434-FF0ABFB57F44}"/>
          </ac:spMkLst>
        </pc:spChg>
        <pc:spChg chg="mod">
          <ac:chgData name="Gabriele Bertinelli" userId="8ecd2d2e-597e-4737-889b-efba4fd1f48e" providerId="ADAL" clId="{F844D5AA-5CFB-416E-AF79-73645B9EDB9F}" dt="2025-03-07T15:46:06.684" v="4295" actId="790"/>
          <ac:spMkLst>
            <pc:docMk/>
            <pc:sldMk cId="3093833446" sldId="330"/>
            <ac:spMk id="4" creationId="{9D0CF651-7E0C-0EF3-299E-4781E3E272C2}"/>
          </ac:spMkLst>
        </pc:spChg>
        <pc:spChg chg="mod">
          <ac:chgData name="Gabriele Bertinelli" userId="8ecd2d2e-597e-4737-889b-efba4fd1f48e" providerId="ADAL" clId="{F844D5AA-5CFB-416E-AF79-73645B9EDB9F}" dt="2025-03-07T15:46:06.684" v="4295" actId="790"/>
          <ac:spMkLst>
            <pc:docMk/>
            <pc:sldMk cId="3093833446" sldId="330"/>
            <ac:spMk id="5" creationId="{7F8EE281-D68C-093F-55D7-A7338FCED86F}"/>
          </ac:spMkLst>
        </pc:spChg>
        <pc:spChg chg="mod">
          <ac:chgData name="Gabriele Bertinelli" userId="8ecd2d2e-597e-4737-889b-efba4fd1f48e" providerId="ADAL" clId="{F844D5AA-5CFB-416E-AF79-73645B9EDB9F}" dt="2025-03-07T15:46:06.684" v="4295" actId="790"/>
          <ac:spMkLst>
            <pc:docMk/>
            <pc:sldMk cId="3093833446" sldId="330"/>
            <ac:spMk id="6" creationId="{8DCF29C6-54CC-C73D-D1F0-D329D22D8CB1}"/>
          </ac:spMkLst>
        </pc:spChg>
        <pc:spChg chg="mod">
          <ac:chgData name="Gabriele Bertinelli" userId="8ecd2d2e-597e-4737-889b-efba4fd1f48e" providerId="ADAL" clId="{F844D5AA-5CFB-416E-AF79-73645B9EDB9F}" dt="2025-03-07T15:46:06.684" v="4295" actId="790"/>
          <ac:spMkLst>
            <pc:docMk/>
            <pc:sldMk cId="3093833446" sldId="330"/>
            <ac:spMk id="7" creationId="{33128DF0-DDA4-DD88-F3E2-30F038D65F2D}"/>
          </ac:spMkLst>
        </pc:spChg>
      </pc:sldChg>
      <pc:sldChg chg="modSp add mod modNotesTx">
        <pc:chgData name="Gabriele Bertinelli" userId="8ecd2d2e-597e-4737-889b-efba4fd1f48e" providerId="ADAL" clId="{F844D5AA-5CFB-416E-AF79-73645B9EDB9F}" dt="2025-03-07T16:00:10.451" v="5276" actId="20577"/>
        <pc:sldMkLst>
          <pc:docMk/>
          <pc:sldMk cId="812678769" sldId="331"/>
        </pc:sldMkLst>
        <pc:spChg chg="mod">
          <ac:chgData name="Gabriele Bertinelli" userId="8ecd2d2e-597e-4737-889b-efba4fd1f48e" providerId="ADAL" clId="{F844D5AA-5CFB-416E-AF79-73645B9EDB9F}" dt="2025-03-07T15:51:47.945" v="4727" actId="20577"/>
          <ac:spMkLst>
            <pc:docMk/>
            <pc:sldMk cId="812678769" sldId="331"/>
            <ac:spMk id="2" creationId="{655FA29F-BFAF-F49A-DB9D-AEFC5BD9629A}"/>
          </ac:spMkLst>
        </pc:spChg>
        <pc:spChg chg="mod">
          <ac:chgData name="Gabriele Bertinelli" userId="8ecd2d2e-597e-4737-889b-efba4fd1f48e" providerId="ADAL" clId="{F844D5AA-5CFB-416E-AF79-73645B9EDB9F}" dt="2025-03-07T15:59:51.499" v="5275" actId="1076"/>
          <ac:spMkLst>
            <pc:docMk/>
            <pc:sldMk cId="812678769" sldId="331"/>
            <ac:spMk id="3" creationId="{0220EB41-8031-0E7C-C8C2-D215B065CA7B}"/>
          </ac:spMkLst>
        </pc:spChg>
      </pc:sldChg>
      <pc:sldChg chg="modSp add mod ord modNotesTx">
        <pc:chgData name="Gabriele Bertinelli" userId="8ecd2d2e-597e-4737-889b-efba4fd1f48e" providerId="ADAL" clId="{F844D5AA-5CFB-416E-AF79-73645B9EDB9F}" dt="2025-03-07T16:10:07.200" v="5837" actId="1076"/>
        <pc:sldMkLst>
          <pc:docMk/>
          <pc:sldMk cId="618747158" sldId="332"/>
        </pc:sldMkLst>
        <pc:spChg chg="mod">
          <ac:chgData name="Gabriele Bertinelli" userId="8ecd2d2e-597e-4737-889b-efba4fd1f48e" providerId="ADAL" clId="{F844D5AA-5CFB-416E-AF79-73645B9EDB9F}" dt="2025-03-07T16:01:06.110" v="5311" actId="20577"/>
          <ac:spMkLst>
            <pc:docMk/>
            <pc:sldMk cId="618747158" sldId="332"/>
            <ac:spMk id="2" creationId="{79B2A887-2793-6DA2-0BAA-0E0A31B629B2}"/>
          </ac:spMkLst>
        </pc:spChg>
        <pc:spChg chg="mod">
          <ac:chgData name="Gabriele Bertinelli" userId="8ecd2d2e-597e-4737-889b-efba4fd1f48e" providerId="ADAL" clId="{F844D5AA-5CFB-416E-AF79-73645B9EDB9F}" dt="2025-03-07T16:10:07.200" v="5837" actId="1076"/>
          <ac:spMkLst>
            <pc:docMk/>
            <pc:sldMk cId="618747158" sldId="332"/>
            <ac:spMk id="3" creationId="{1D1BE581-1EB1-60B6-2F25-983963230A6C}"/>
          </ac:spMkLst>
        </pc:spChg>
      </pc:sldChg>
      <pc:sldChg chg="addSp delSp modSp add mod modNotesTx">
        <pc:chgData name="Gabriele Bertinelli" userId="8ecd2d2e-597e-4737-889b-efba4fd1f48e" providerId="ADAL" clId="{F844D5AA-5CFB-416E-AF79-73645B9EDB9F}" dt="2025-03-07T16:21:44.263" v="6606" actId="207"/>
        <pc:sldMkLst>
          <pc:docMk/>
          <pc:sldMk cId="1781134148" sldId="333"/>
        </pc:sldMkLst>
        <pc:spChg chg="mod">
          <ac:chgData name="Gabriele Bertinelli" userId="8ecd2d2e-597e-4737-889b-efba4fd1f48e" providerId="ADAL" clId="{F844D5AA-5CFB-416E-AF79-73645B9EDB9F}" dt="2025-03-07T16:10:35.980" v="5858" actId="20577"/>
          <ac:spMkLst>
            <pc:docMk/>
            <pc:sldMk cId="1781134148" sldId="333"/>
            <ac:spMk id="2" creationId="{25318F08-86F0-CD2B-D5E5-ECE78737F361}"/>
          </ac:spMkLst>
        </pc:spChg>
        <pc:spChg chg="del mod">
          <ac:chgData name="Gabriele Bertinelli" userId="8ecd2d2e-597e-4737-889b-efba4fd1f48e" providerId="ADAL" clId="{F844D5AA-5CFB-416E-AF79-73645B9EDB9F}" dt="2025-03-07T16:10:59.002" v="5860"/>
          <ac:spMkLst>
            <pc:docMk/>
            <pc:sldMk cId="1781134148" sldId="333"/>
            <ac:spMk id="3" creationId="{B3AB9228-F06B-6D2E-B7F5-A52CD5AB2D6D}"/>
          </ac:spMkLst>
        </pc:spChg>
        <pc:spChg chg="add mod">
          <ac:chgData name="Gabriele Bertinelli" userId="8ecd2d2e-597e-4737-889b-efba4fd1f48e" providerId="ADAL" clId="{F844D5AA-5CFB-416E-AF79-73645B9EDB9F}" dt="2025-03-07T16:21:44.263" v="6606" actId="207"/>
          <ac:spMkLst>
            <pc:docMk/>
            <pc:sldMk cId="1781134148" sldId="333"/>
            <ac:spMk id="11" creationId="{92DD47E1-9DCD-9EE7-62E8-DBC4CC31BE83}"/>
          </ac:spMkLst>
        </pc:spChg>
        <pc:picChg chg="add del mod">
          <ac:chgData name="Gabriele Bertinelli" userId="8ecd2d2e-597e-4737-889b-efba4fd1f48e" providerId="ADAL" clId="{F844D5AA-5CFB-416E-AF79-73645B9EDB9F}" dt="2025-03-07T16:11:02.710" v="5864" actId="478"/>
          <ac:picMkLst>
            <pc:docMk/>
            <pc:sldMk cId="1781134148" sldId="333"/>
            <ac:picMk id="9" creationId="{1CBC21EF-493F-EA84-ECA6-2DFEF534BA35}"/>
          </ac:picMkLst>
        </pc:picChg>
        <pc:picChg chg="add mod">
          <ac:chgData name="Gabriele Bertinelli" userId="8ecd2d2e-597e-4737-889b-efba4fd1f48e" providerId="ADAL" clId="{F844D5AA-5CFB-416E-AF79-73645B9EDB9F}" dt="2025-03-07T16:15:35.657" v="6225" actId="14100"/>
          <ac:picMkLst>
            <pc:docMk/>
            <pc:sldMk cId="1781134148" sldId="333"/>
            <ac:picMk id="13" creationId="{D9D1E0F2-FB7D-E570-C1E4-70170A27361C}"/>
          </ac:picMkLst>
        </pc:picChg>
      </pc:sldChg>
      <pc:sldChg chg="addSp delSp modSp add mod modNotesTx">
        <pc:chgData name="Gabriele Bertinelli" userId="8ecd2d2e-597e-4737-889b-efba4fd1f48e" providerId="ADAL" clId="{F844D5AA-5CFB-416E-AF79-73645B9EDB9F}" dt="2025-03-07T16:21:25.681" v="6603" actId="1076"/>
        <pc:sldMkLst>
          <pc:docMk/>
          <pc:sldMk cId="3968284688" sldId="334"/>
        </pc:sldMkLst>
        <pc:spChg chg="mod">
          <ac:chgData name="Gabriele Bertinelli" userId="8ecd2d2e-597e-4737-889b-efba4fd1f48e" providerId="ADAL" clId="{F844D5AA-5CFB-416E-AF79-73645B9EDB9F}" dt="2025-03-07T16:16:38.922" v="6249" actId="20577"/>
          <ac:spMkLst>
            <pc:docMk/>
            <pc:sldMk cId="3968284688" sldId="334"/>
            <ac:spMk id="2" creationId="{DFDC6A32-004C-2405-CB44-AF0EE3D767D5}"/>
          </ac:spMkLst>
        </pc:spChg>
        <pc:spChg chg="mod">
          <ac:chgData name="Gabriele Bertinelli" userId="8ecd2d2e-597e-4737-889b-efba4fd1f48e" providerId="ADAL" clId="{F844D5AA-5CFB-416E-AF79-73645B9EDB9F}" dt="2025-03-07T16:21:25.681" v="6603" actId="1076"/>
          <ac:spMkLst>
            <pc:docMk/>
            <pc:sldMk cId="3968284688" sldId="334"/>
            <ac:spMk id="11" creationId="{BF96ABBA-764C-01C7-C52E-8F74AE5500E0}"/>
          </ac:spMkLst>
        </pc:spChg>
        <pc:picChg chg="add del mod">
          <ac:chgData name="Gabriele Bertinelli" userId="8ecd2d2e-597e-4737-889b-efba4fd1f48e" providerId="ADAL" clId="{F844D5AA-5CFB-416E-AF79-73645B9EDB9F}" dt="2025-03-07T16:17:12.469" v="6252" actId="14826"/>
          <ac:picMkLst>
            <pc:docMk/>
            <pc:sldMk cId="3968284688" sldId="334"/>
            <ac:picMk id="13" creationId="{0800A8E4-9F0A-F627-8129-1298E2789DEB}"/>
          </ac:picMkLst>
        </pc:picChg>
      </pc:sldChg>
      <pc:sldChg chg="addSp delSp modSp add mod modNotesTx">
        <pc:chgData name="Gabriele Bertinelli" userId="8ecd2d2e-597e-4737-889b-efba4fd1f48e" providerId="ADAL" clId="{F844D5AA-5CFB-416E-AF79-73645B9EDB9F}" dt="2025-03-07T16:41:13.417" v="7130" actId="20577"/>
        <pc:sldMkLst>
          <pc:docMk/>
          <pc:sldMk cId="1882396539" sldId="335"/>
        </pc:sldMkLst>
        <pc:spChg chg="mod">
          <ac:chgData name="Gabriele Bertinelli" userId="8ecd2d2e-597e-4737-889b-efba4fd1f48e" providerId="ADAL" clId="{F844D5AA-5CFB-416E-AF79-73645B9EDB9F}" dt="2025-03-07T16:41:12.163" v="7127" actId="20577"/>
          <ac:spMkLst>
            <pc:docMk/>
            <pc:sldMk cId="1882396539" sldId="335"/>
            <ac:spMk id="2" creationId="{B40DB355-FC58-BE4B-5E25-46F5CB45F4EB}"/>
          </ac:spMkLst>
        </pc:spChg>
        <pc:spChg chg="mod">
          <ac:chgData name="Gabriele Bertinelli" userId="8ecd2d2e-597e-4737-889b-efba4fd1f48e" providerId="ADAL" clId="{F844D5AA-5CFB-416E-AF79-73645B9EDB9F}" dt="2025-03-07T16:41:13.417" v="7130" actId="20577"/>
          <ac:spMkLst>
            <pc:docMk/>
            <pc:sldMk cId="1882396539" sldId="335"/>
            <ac:spMk id="11" creationId="{D0EF5F95-2E71-8A9E-28DA-27ECC5613FC0}"/>
          </ac:spMkLst>
        </pc:spChg>
        <pc:picChg chg="add del mod">
          <ac:chgData name="Gabriele Bertinelli" userId="8ecd2d2e-597e-4737-889b-efba4fd1f48e" providerId="ADAL" clId="{F844D5AA-5CFB-416E-AF79-73645B9EDB9F}" dt="2025-03-07T16:41:12.546" v="7128" actId="478"/>
          <ac:picMkLst>
            <pc:docMk/>
            <pc:sldMk cId="1882396539" sldId="335"/>
            <ac:picMk id="8" creationId="{290AD0B2-572A-4D40-EA49-3CB46CF76DBE}"/>
          </ac:picMkLst>
        </pc:picChg>
        <pc:picChg chg="add mod">
          <ac:chgData name="Gabriele Bertinelli" userId="8ecd2d2e-597e-4737-889b-efba4fd1f48e" providerId="ADAL" clId="{F844D5AA-5CFB-416E-AF79-73645B9EDB9F}" dt="2025-03-07T16:41:10.503" v="7123"/>
          <ac:picMkLst>
            <pc:docMk/>
            <pc:sldMk cId="1882396539" sldId="335"/>
            <ac:picMk id="10" creationId="{3DC9F728-A140-9624-3F63-43413AA600A8}"/>
          </ac:picMkLst>
        </pc:picChg>
        <pc:picChg chg="add del mod">
          <ac:chgData name="Gabriele Bertinelli" userId="8ecd2d2e-597e-4737-889b-efba4fd1f48e" providerId="ADAL" clId="{F844D5AA-5CFB-416E-AF79-73645B9EDB9F}" dt="2025-03-07T16:41:12.995" v="7129" actId="478"/>
          <ac:picMkLst>
            <pc:docMk/>
            <pc:sldMk cId="1882396539" sldId="335"/>
            <ac:picMk id="13" creationId="{8EA4A68D-CFA0-9CBE-3DF0-428D8D12531D}"/>
          </ac:picMkLst>
        </pc:picChg>
      </pc:sldChg>
      <pc:sldChg chg="addSp delSp modSp add mod modNotesTx">
        <pc:chgData name="Gabriele Bertinelli" userId="8ecd2d2e-597e-4737-889b-efba4fd1f48e" providerId="ADAL" clId="{F844D5AA-5CFB-416E-AF79-73645B9EDB9F}" dt="2025-03-07T16:42:02.037" v="7164"/>
        <pc:sldMkLst>
          <pc:docMk/>
          <pc:sldMk cId="517944023" sldId="336"/>
        </pc:sldMkLst>
        <pc:spChg chg="mod">
          <ac:chgData name="Gabriele Bertinelli" userId="8ecd2d2e-597e-4737-889b-efba4fd1f48e" providerId="ADAL" clId="{F844D5AA-5CFB-416E-AF79-73645B9EDB9F}" dt="2025-03-07T16:41:26.173" v="7151" actId="20577"/>
          <ac:spMkLst>
            <pc:docMk/>
            <pc:sldMk cId="517944023" sldId="336"/>
            <ac:spMk id="2" creationId="{64D726D3-A082-B8D9-AC2F-E922612A4145}"/>
          </ac:spMkLst>
        </pc:spChg>
        <pc:spChg chg="del mod">
          <ac:chgData name="Gabriele Bertinelli" userId="8ecd2d2e-597e-4737-889b-efba4fd1f48e" providerId="ADAL" clId="{F844D5AA-5CFB-416E-AF79-73645B9EDB9F}" dt="2025-03-07T16:41:36.328" v="7156"/>
          <ac:spMkLst>
            <pc:docMk/>
            <pc:sldMk cId="517944023" sldId="336"/>
            <ac:spMk id="11" creationId="{9914B62F-2DBC-2427-DFA6-738DB48850D7}"/>
          </ac:spMkLst>
        </pc:spChg>
        <pc:picChg chg="del">
          <ac:chgData name="Gabriele Bertinelli" userId="8ecd2d2e-597e-4737-889b-efba4fd1f48e" providerId="ADAL" clId="{F844D5AA-5CFB-416E-AF79-73645B9EDB9F}" dt="2025-03-07T16:41:29.151" v="7153" actId="478"/>
          <ac:picMkLst>
            <pc:docMk/>
            <pc:sldMk cId="517944023" sldId="336"/>
            <ac:picMk id="8" creationId="{EE90C4CC-7215-7C84-7CA9-A6A4BFD8F79A}"/>
          </ac:picMkLst>
        </pc:picChg>
        <pc:picChg chg="add mod">
          <ac:chgData name="Gabriele Bertinelli" userId="8ecd2d2e-597e-4737-889b-efba4fd1f48e" providerId="ADAL" clId="{F844D5AA-5CFB-416E-AF79-73645B9EDB9F}" dt="2025-03-07T16:41:49.184" v="7163" actId="1076"/>
          <ac:picMkLst>
            <pc:docMk/>
            <pc:sldMk cId="517944023" sldId="336"/>
            <ac:picMk id="9" creationId="{19D8FA11-5AF1-1045-19C9-01E186161C98}"/>
          </ac:picMkLst>
        </pc:picChg>
        <pc:picChg chg="del">
          <ac:chgData name="Gabriele Bertinelli" userId="8ecd2d2e-597e-4737-889b-efba4fd1f48e" providerId="ADAL" clId="{F844D5AA-5CFB-416E-AF79-73645B9EDB9F}" dt="2025-03-07T16:41:28.626" v="7152" actId="478"/>
          <ac:picMkLst>
            <pc:docMk/>
            <pc:sldMk cId="517944023" sldId="336"/>
            <ac:picMk id="13" creationId="{F5847178-33EC-740B-1A42-049B937A5FBF}"/>
          </ac:picMkLst>
        </pc:picChg>
      </pc:sldChg>
      <pc:sldChg chg="addSp delSp modSp add mod ord modNotesTx">
        <pc:chgData name="Gabriele Bertinelli" userId="8ecd2d2e-597e-4737-889b-efba4fd1f48e" providerId="ADAL" clId="{F844D5AA-5CFB-416E-AF79-73645B9EDB9F}" dt="2025-03-07T17:12:20.975" v="7437" actId="1076"/>
        <pc:sldMkLst>
          <pc:docMk/>
          <pc:sldMk cId="1238362123" sldId="337"/>
        </pc:sldMkLst>
        <pc:spChg chg="mod">
          <ac:chgData name="Gabriele Bertinelli" userId="8ecd2d2e-597e-4737-889b-efba4fd1f48e" providerId="ADAL" clId="{F844D5AA-5CFB-416E-AF79-73645B9EDB9F}" dt="2025-03-07T17:09:19.244" v="7213" actId="20577"/>
          <ac:spMkLst>
            <pc:docMk/>
            <pc:sldMk cId="1238362123" sldId="337"/>
            <ac:spMk id="2" creationId="{AC5524D9-A92A-820F-5305-C84EE502DE52}"/>
          </ac:spMkLst>
        </pc:spChg>
        <pc:spChg chg="mod">
          <ac:chgData name="Gabriele Bertinelli" userId="8ecd2d2e-597e-4737-889b-efba4fd1f48e" providerId="ADAL" clId="{F844D5AA-5CFB-416E-AF79-73645B9EDB9F}" dt="2025-03-07T17:11:58.474" v="7428" actId="20577"/>
          <ac:spMkLst>
            <pc:docMk/>
            <pc:sldMk cId="1238362123" sldId="337"/>
            <ac:spMk id="11" creationId="{6B6B716B-14C4-E61C-118D-0778192369A3}"/>
          </ac:spMkLst>
        </pc:spChg>
        <pc:picChg chg="del">
          <ac:chgData name="Gabriele Bertinelli" userId="8ecd2d2e-597e-4737-889b-efba4fd1f48e" providerId="ADAL" clId="{F844D5AA-5CFB-416E-AF79-73645B9EDB9F}" dt="2025-03-07T17:09:21.965" v="7215" actId="478"/>
          <ac:picMkLst>
            <pc:docMk/>
            <pc:sldMk cId="1238362123" sldId="337"/>
            <ac:picMk id="8" creationId="{E7CB29EE-78BF-C2B8-A96C-BD6C56E7FAFB}"/>
          </ac:picMkLst>
        </pc:picChg>
        <pc:picChg chg="add mod">
          <ac:chgData name="Gabriele Bertinelli" userId="8ecd2d2e-597e-4737-889b-efba4fd1f48e" providerId="ADAL" clId="{F844D5AA-5CFB-416E-AF79-73645B9EDB9F}" dt="2025-03-07T17:12:20.975" v="7437" actId="1076"/>
          <ac:picMkLst>
            <pc:docMk/>
            <pc:sldMk cId="1238362123" sldId="337"/>
            <ac:picMk id="9" creationId="{E7267ECA-FB77-00F0-B128-0096C3F954C9}"/>
          </ac:picMkLst>
        </pc:picChg>
        <pc:picChg chg="del">
          <ac:chgData name="Gabriele Bertinelli" userId="8ecd2d2e-597e-4737-889b-efba4fd1f48e" providerId="ADAL" clId="{F844D5AA-5CFB-416E-AF79-73645B9EDB9F}" dt="2025-03-07T17:09:21.103" v="7214" actId="478"/>
          <ac:picMkLst>
            <pc:docMk/>
            <pc:sldMk cId="1238362123" sldId="337"/>
            <ac:picMk id="13" creationId="{B322550E-D8F2-2D37-5385-5A41D08C51B3}"/>
          </ac:picMkLst>
        </pc:picChg>
      </pc:sldChg>
      <pc:sldChg chg="addSp delSp modSp add mod">
        <pc:chgData name="Gabriele Bertinelli" userId="8ecd2d2e-597e-4737-889b-efba4fd1f48e" providerId="ADAL" clId="{F844D5AA-5CFB-416E-AF79-73645B9EDB9F}" dt="2025-03-07T17:12:59.209" v="7446" actId="14100"/>
        <pc:sldMkLst>
          <pc:docMk/>
          <pc:sldMk cId="3997181962" sldId="338"/>
        </pc:sldMkLst>
        <pc:spChg chg="del mod">
          <ac:chgData name="Gabriele Bertinelli" userId="8ecd2d2e-597e-4737-889b-efba4fd1f48e" providerId="ADAL" clId="{F844D5AA-5CFB-416E-AF79-73645B9EDB9F}" dt="2025-03-07T17:12:50.480" v="7441"/>
          <ac:spMkLst>
            <pc:docMk/>
            <pc:sldMk cId="3997181962" sldId="338"/>
            <ac:spMk id="11" creationId="{FE6E526B-1BBD-CC3E-A4AD-BCFAF762F6C7}"/>
          </ac:spMkLst>
        </pc:spChg>
        <pc:picChg chg="add mod">
          <ac:chgData name="Gabriele Bertinelli" userId="8ecd2d2e-597e-4737-889b-efba4fd1f48e" providerId="ADAL" clId="{F844D5AA-5CFB-416E-AF79-73645B9EDB9F}" dt="2025-03-07T17:12:59.209" v="7446" actId="14100"/>
          <ac:picMkLst>
            <pc:docMk/>
            <pc:sldMk cId="3997181962" sldId="338"/>
            <ac:picMk id="8" creationId="{03B99DB2-4397-4DBE-5E94-5E7AD1553447}"/>
          </ac:picMkLst>
        </pc:picChg>
        <pc:picChg chg="del">
          <ac:chgData name="Gabriele Bertinelli" userId="8ecd2d2e-597e-4737-889b-efba4fd1f48e" providerId="ADAL" clId="{F844D5AA-5CFB-416E-AF79-73645B9EDB9F}" dt="2025-03-07T17:12:46.319" v="7440" actId="478"/>
          <ac:picMkLst>
            <pc:docMk/>
            <pc:sldMk cId="3997181962" sldId="338"/>
            <ac:picMk id="9" creationId="{0DB8C2AA-EB2C-52E7-25B8-BCDF3532A74C}"/>
          </ac:picMkLst>
        </pc:picChg>
      </pc:sldChg>
      <pc:sldChg chg="addSp modSp add mod ord modNotesTx">
        <pc:chgData name="Gabriele Bertinelli" userId="8ecd2d2e-597e-4737-889b-efba4fd1f48e" providerId="ADAL" clId="{F844D5AA-5CFB-416E-AF79-73645B9EDB9F}" dt="2025-03-07T17:26:16.439" v="7747" actId="1076"/>
        <pc:sldMkLst>
          <pc:docMk/>
          <pc:sldMk cId="3967915146" sldId="339"/>
        </pc:sldMkLst>
        <pc:spChg chg="mod">
          <ac:chgData name="Gabriele Bertinelli" userId="8ecd2d2e-597e-4737-889b-efba4fd1f48e" providerId="ADAL" clId="{F844D5AA-5CFB-416E-AF79-73645B9EDB9F}" dt="2025-03-07T17:25:38.561" v="7735" actId="1076"/>
          <ac:spMkLst>
            <pc:docMk/>
            <pc:sldMk cId="3967915146" sldId="339"/>
            <ac:spMk id="11" creationId="{7583A932-EE55-3727-72C4-8D76B5B228BB}"/>
          </ac:spMkLst>
        </pc:spChg>
        <pc:picChg chg="add mod">
          <ac:chgData name="Gabriele Bertinelli" userId="8ecd2d2e-597e-4737-889b-efba4fd1f48e" providerId="ADAL" clId="{F844D5AA-5CFB-416E-AF79-73645B9EDB9F}" dt="2025-03-07T17:26:16.439" v="7747" actId="1076"/>
          <ac:picMkLst>
            <pc:docMk/>
            <pc:sldMk cId="3967915146" sldId="339"/>
            <ac:picMk id="8" creationId="{73B8D7BB-4DCB-B4DA-BDB0-F8C4EF8CF14D}"/>
          </ac:picMkLst>
        </pc:picChg>
        <pc:picChg chg="mod">
          <ac:chgData name="Gabriele Bertinelli" userId="8ecd2d2e-597e-4737-889b-efba4fd1f48e" providerId="ADAL" clId="{F844D5AA-5CFB-416E-AF79-73645B9EDB9F}" dt="2025-03-07T17:13:32.095" v="7452" actId="1076"/>
          <ac:picMkLst>
            <pc:docMk/>
            <pc:sldMk cId="3967915146" sldId="339"/>
            <ac:picMk id="9" creationId="{4C8DA9B4-3FCE-CE27-D088-DE37EF74D42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E9CD9-6CFA-4370-BCAB-B1D2E394F207}" type="datetimeFigureOut">
              <a:rPr lang="en-US" smtClean="0"/>
              <a:t>3/7/2025</a:t>
            </a:fld>
            <a:endParaRPr lang="en-US"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38C8D-DA51-4EA8-A30E-29323DBD5978}" type="slidenum">
              <a:rPr lang="en-US" smtClean="0"/>
              <a:t>‹#›</a:t>
            </a:fld>
            <a:endParaRPr lang="en-US" dirty="0"/>
          </a:p>
        </p:txBody>
      </p:sp>
    </p:spTree>
    <p:extLst>
      <p:ext uri="{BB962C8B-B14F-4D97-AF65-F5344CB8AC3E}">
        <p14:creationId xmlns:p14="http://schemas.microsoft.com/office/powerpoint/2010/main" val="164829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444A1-33F5-8951-9AD5-8ED1932F06C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ADEB592-666D-8235-58FA-0BE4BEE60BA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2367C13-6381-DFE3-C619-F0EEE2D16C4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A68DB53-5F74-958B-AEE7-03EA7B276630}"/>
              </a:ext>
            </a:extLst>
          </p:cNvPr>
          <p:cNvSpPr>
            <a:spLocks noGrp="1"/>
          </p:cNvSpPr>
          <p:nvPr>
            <p:ph type="sldNum" sz="quarter" idx="5"/>
          </p:nvPr>
        </p:nvSpPr>
        <p:spPr/>
        <p:txBody>
          <a:bodyPr/>
          <a:lstStyle/>
          <a:p>
            <a:fld id="{2F338C8D-DA51-4EA8-A30E-29323DBD5978}" type="slidenum">
              <a:rPr lang="en-US" smtClean="0"/>
              <a:t>1</a:t>
            </a:fld>
            <a:endParaRPr lang="en-US" dirty="0"/>
          </a:p>
        </p:txBody>
      </p:sp>
    </p:spTree>
    <p:extLst>
      <p:ext uri="{BB962C8B-B14F-4D97-AF65-F5344CB8AC3E}">
        <p14:creationId xmlns:p14="http://schemas.microsoft.com/office/powerpoint/2010/main" val="243438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ED15C-BF6A-2BBF-C5A2-B17323C0FC2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0BFF6BF-45DB-4F35-7577-DA44E8D1BC9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84DC324-828F-E167-1406-3260035F23FC}"/>
              </a:ext>
            </a:extLst>
          </p:cNvPr>
          <p:cNvSpPr>
            <a:spLocks noGrp="1"/>
          </p:cNvSpPr>
          <p:nvPr>
            <p:ph type="body" idx="1"/>
          </p:nvPr>
        </p:nvSpPr>
        <p:spPr/>
        <p:txBody>
          <a:bodyPr/>
          <a:lstStyle/>
          <a:p>
            <a:pPr marL="171450" indent="-171450">
              <a:buFontTx/>
              <a:buChar char="-"/>
            </a:pPr>
            <a:r>
              <a:rPr lang="en-US" dirty="0"/>
              <a:t>The degree of parallelism, i.e. the number of rows, must be sufficiently large so that multiple warps can be interleaved to hide latencies in the evaluation of interactions.</a:t>
            </a:r>
          </a:p>
          <a:p>
            <a:pPr marL="171450" indent="-171450">
              <a:buFontTx/>
              <a:buChar char="-"/>
            </a:pPr>
            <a:r>
              <a:rPr lang="en-US" dirty="0"/>
              <a:t>The amount of data reuse grows with the number of columns, and this parameter also governs the size of the transfer from device memory into shared memory.</a:t>
            </a:r>
          </a:p>
          <a:p>
            <a:pPr marL="171450" indent="-171450">
              <a:buFontTx/>
              <a:buChar char="-"/>
            </a:pPr>
            <a:r>
              <a:rPr lang="en-US" dirty="0"/>
              <a:t>The size of the tile also determines the shared memory required. The code uses squared tiles </a:t>
            </a:r>
            <a:r>
              <a:rPr lang="en-US" dirty="0" err="1"/>
              <a:t>pxp</a:t>
            </a:r>
            <a:r>
              <a:rPr lang="en-US" dirty="0"/>
              <a:t>. Before executing a tile, each thread fetches one body into **shared memory**, after which the threads synchronize. Then, each tile starts with _p_ successive bodies in the shared memory.</a:t>
            </a:r>
          </a:p>
        </p:txBody>
      </p:sp>
      <p:sp>
        <p:nvSpPr>
          <p:cNvPr id="4" name="Segnaposto numero diapositiva 3">
            <a:extLst>
              <a:ext uri="{FF2B5EF4-FFF2-40B4-BE49-F238E27FC236}">
                <a16:creationId xmlns:a16="http://schemas.microsoft.com/office/drawing/2014/main" id="{5759AD13-C1F0-9E8C-6E6C-B9E8AE795D69}"/>
              </a:ext>
            </a:extLst>
          </p:cNvPr>
          <p:cNvSpPr>
            <a:spLocks noGrp="1"/>
          </p:cNvSpPr>
          <p:nvPr>
            <p:ph type="sldNum" sz="quarter" idx="5"/>
          </p:nvPr>
        </p:nvSpPr>
        <p:spPr/>
        <p:txBody>
          <a:bodyPr/>
          <a:lstStyle/>
          <a:p>
            <a:fld id="{2F338C8D-DA51-4EA8-A30E-29323DBD5978}" type="slidenum">
              <a:rPr lang="en-US" smtClean="0"/>
              <a:t>10</a:t>
            </a:fld>
            <a:endParaRPr lang="en-US" dirty="0"/>
          </a:p>
        </p:txBody>
      </p:sp>
    </p:spTree>
    <p:extLst>
      <p:ext uri="{BB962C8B-B14F-4D97-AF65-F5344CB8AC3E}">
        <p14:creationId xmlns:p14="http://schemas.microsoft.com/office/powerpoint/2010/main" val="188904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39E75-50DF-62BA-A6B2-C248AEA103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2AC8B8-BDB3-12ED-BFBA-508813F0C24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FB7DE41-E71B-0DA5-F0E8-6E4402EBF5C1}"/>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egnaposto numero diapositiva 3">
            <a:extLst>
              <a:ext uri="{FF2B5EF4-FFF2-40B4-BE49-F238E27FC236}">
                <a16:creationId xmlns:a16="http://schemas.microsoft.com/office/drawing/2014/main" id="{B0686956-021C-8530-49C8-08337721A5E0}"/>
              </a:ext>
            </a:extLst>
          </p:cNvPr>
          <p:cNvSpPr>
            <a:spLocks noGrp="1"/>
          </p:cNvSpPr>
          <p:nvPr>
            <p:ph type="sldNum" sz="quarter" idx="5"/>
          </p:nvPr>
        </p:nvSpPr>
        <p:spPr/>
        <p:txBody>
          <a:bodyPr/>
          <a:lstStyle/>
          <a:p>
            <a:fld id="{2F338C8D-DA51-4EA8-A30E-29323DBD5978}" type="slidenum">
              <a:rPr lang="en-US" smtClean="0"/>
              <a:t>11</a:t>
            </a:fld>
            <a:endParaRPr lang="en-US" dirty="0"/>
          </a:p>
        </p:txBody>
      </p:sp>
    </p:spTree>
    <p:extLst>
      <p:ext uri="{BB962C8B-B14F-4D97-AF65-F5344CB8AC3E}">
        <p14:creationId xmlns:p14="http://schemas.microsoft.com/office/powerpoint/2010/main" val="215539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3EF0E-4450-0B93-083F-A69441DF383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2747D46-15CC-FAA5-E770-C470C77FC37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353DD65-2E95-9336-01C6-F402ED62BE54}"/>
              </a:ext>
            </a:extLst>
          </p:cNvPr>
          <p:cNvSpPr>
            <a:spLocks noGrp="1"/>
          </p:cNvSpPr>
          <p:nvPr>
            <p:ph type="body" idx="1"/>
          </p:nvPr>
        </p:nvSpPr>
        <p:spPr/>
        <p:txBody>
          <a:bodyPr/>
          <a:lstStyle/>
          <a:p>
            <a:pPr marL="228600" indent="-228600">
              <a:buFont typeface="Arial" panose="020B0604020202020204" pitchFamily="34" charset="0"/>
              <a:buAutoNum type="arabicPeriod"/>
            </a:pPr>
            <a:r>
              <a:rPr lang="en-US" dirty="0"/>
              <a:t>The first synchronization ensures that all shared memory locations are populated before the computation proceeds;</a:t>
            </a:r>
          </a:p>
          <a:p>
            <a:pPr marL="228600" indent="-228600">
              <a:buFont typeface="Arial" panose="020B0604020202020204" pitchFamily="34" charset="0"/>
              <a:buAutoNum type="arabicPeriod"/>
            </a:pPr>
            <a:r>
              <a:rPr lang="en-US" dirty="0"/>
              <a:t>The second ensures that all threads finish their computation before advancing to the next tile. *Without the second synchronization, threads that finish their part in the tile calculation might overwrite the shared memory still being read by other threads.*</a:t>
            </a:r>
          </a:p>
        </p:txBody>
      </p:sp>
      <p:sp>
        <p:nvSpPr>
          <p:cNvPr id="4" name="Segnaposto numero diapositiva 3">
            <a:extLst>
              <a:ext uri="{FF2B5EF4-FFF2-40B4-BE49-F238E27FC236}">
                <a16:creationId xmlns:a16="http://schemas.microsoft.com/office/drawing/2014/main" id="{F674E85E-9737-F25A-E112-CCB830631193}"/>
              </a:ext>
            </a:extLst>
          </p:cNvPr>
          <p:cNvSpPr>
            <a:spLocks noGrp="1"/>
          </p:cNvSpPr>
          <p:nvPr>
            <p:ph type="sldNum" sz="quarter" idx="5"/>
          </p:nvPr>
        </p:nvSpPr>
        <p:spPr/>
        <p:txBody>
          <a:bodyPr/>
          <a:lstStyle/>
          <a:p>
            <a:fld id="{2F338C8D-DA51-4EA8-A30E-29323DBD5978}" type="slidenum">
              <a:rPr lang="en-US" smtClean="0"/>
              <a:t>12</a:t>
            </a:fld>
            <a:endParaRPr lang="en-US" dirty="0"/>
          </a:p>
        </p:txBody>
      </p:sp>
    </p:spTree>
    <p:extLst>
      <p:ext uri="{BB962C8B-B14F-4D97-AF65-F5344CB8AC3E}">
        <p14:creationId xmlns:p14="http://schemas.microsoft.com/office/powerpoint/2010/main" val="2783833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A058-0D02-17E0-1BBC-ABE57583131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7E3D659-E72E-72C7-8A73-A2B25F945B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D69A4FD-C26A-A1D5-F2FC-33D1F12E00EC}"/>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egnaposto numero diapositiva 3">
            <a:extLst>
              <a:ext uri="{FF2B5EF4-FFF2-40B4-BE49-F238E27FC236}">
                <a16:creationId xmlns:a16="http://schemas.microsoft.com/office/drawing/2014/main" id="{59A58AAD-7DE9-5F4D-5652-97AF7AF326A6}"/>
              </a:ext>
            </a:extLst>
          </p:cNvPr>
          <p:cNvSpPr>
            <a:spLocks noGrp="1"/>
          </p:cNvSpPr>
          <p:nvPr>
            <p:ph type="sldNum" sz="quarter" idx="5"/>
          </p:nvPr>
        </p:nvSpPr>
        <p:spPr/>
        <p:txBody>
          <a:bodyPr/>
          <a:lstStyle/>
          <a:p>
            <a:fld id="{2F338C8D-DA51-4EA8-A30E-29323DBD5978}" type="slidenum">
              <a:rPr lang="en-US" smtClean="0"/>
              <a:t>13</a:t>
            </a:fld>
            <a:endParaRPr lang="en-US" dirty="0"/>
          </a:p>
        </p:txBody>
      </p:sp>
    </p:spTree>
    <p:extLst>
      <p:ext uri="{BB962C8B-B14F-4D97-AF65-F5344CB8AC3E}">
        <p14:creationId xmlns:p14="http://schemas.microsoft.com/office/powerpoint/2010/main" val="2169839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724DD-90D4-BF95-1265-DD7CAD26070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FD5EE44-32CB-F006-B75B-4DF4872780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39CDFD4-37AA-3939-EC5C-6A62E68FD8F2}"/>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egnaposto numero diapositiva 3">
            <a:extLst>
              <a:ext uri="{FF2B5EF4-FFF2-40B4-BE49-F238E27FC236}">
                <a16:creationId xmlns:a16="http://schemas.microsoft.com/office/drawing/2014/main" id="{C8FD93F9-A05F-1238-C85D-C47685056F7A}"/>
              </a:ext>
            </a:extLst>
          </p:cNvPr>
          <p:cNvSpPr>
            <a:spLocks noGrp="1"/>
          </p:cNvSpPr>
          <p:nvPr>
            <p:ph type="sldNum" sz="quarter" idx="5"/>
          </p:nvPr>
        </p:nvSpPr>
        <p:spPr/>
        <p:txBody>
          <a:bodyPr/>
          <a:lstStyle/>
          <a:p>
            <a:fld id="{2F338C8D-DA51-4EA8-A30E-29323DBD5978}" type="slidenum">
              <a:rPr lang="en-US" smtClean="0"/>
              <a:t>14</a:t>
            </a:fld>
            <a:endParaRPr lang="en-US" dirty="0"/>
          </a:p>
        </p:txBody>
      </p:sp>
    </p:spTree>
    <p:extLst>
      <p:ext uri="{BB962C8B-B14F-4D97-AF65-F5344CB8AC3E}">
        <p14:creationId xmlns:p14="http://schemas.microsoft.com/office/powerpoint/2010/main" val="30981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8B0CC-40DA-5535-A18D-B0939B89C5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53A8681-F0F6-5D2E-40A2-34A33CD2FCC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a:extLst>
                  <a:ext uri="{FF2B5EF4-FFF2-40B4-BE49-F238E27FC236}">
                    <a16:creationId xmlns:a16="http://schemas.microsoft.com/office/drawing/2014/main" id="{5F083E14-1570-908E-E3B8-C6F0D40C37C6}"/>
                  </a:ext>
                </a:extLst>
              </p:cNvPr>
              <p:cNvSpPr>
                <a:spLocks noGrp="1"/>
              </p:cNvSpPr>
              <p:nvPr>
                <p:ph type="body" idx="1"/>
              </p:nvPr>
            </p:nvSpPr>
            <p:spPr/>
            <p:txBody>
              <a:bodyPr/>
              <a:lstStyle/>
              <a:p>
                <a:endParaRPr lang="en-US" dirty="0"/>
              </a:p>
            </p:txBody>
          </p:sp>
        </mc:Choice>
        <mc:Fallback xmlns="">
          <p:sp>
            <p:nvSpPr>
              <p:cNvPr id="3" name="Segnaposto note 2">
                <a:extLst>
                  <a:ext uri="{FF2B5EF4-FFF2-40B4-BE49-F238E27FC236}">
                    <a16:creationId xmlns:a16="http://schemas.microsoft.com/office/drawing/2014/main" id="{5F083E14-1570-908E-E3B8-C6F0D40C37C6}"/>
                  </a:ext>
                </a:extLst>
              </p:cNvPr>
              <p:cNvSpPr>
                <a:spLocks noGrp="1"/>
              </p:cNvSpPr>
              <p:nvPr>
                <p:ph type="body" idx="1"/>
              </p:nvPr>
            </p:nvSpPr>
            <p:spPr/>
            <p:txBody>
              <a:bodyPr/>
              <a:lstStyle/>
              <a:p>
                <a:pPr marL="171450" indent="-171450">
                  <a:buFont typeface="Arial" panose="020B0604020202020204" pitchFamily="34" charset="0"/>
                  <a:buChar char="•"/>
                </a:pPr>
                <a:r>
                  <a:rPr lang="en-US" dirty="0">
                    <a:effectLst/>
                  </a:rPr>
                  <a:t>maximum of the Fisher matrix provides the minimum variance for estimators of params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0" dirty="0">
                    <a:solidFill>
                      <a:schemeClr val="bg2">
                        <a:lumMod val="25000"/>
                      </a:schemeClr>
                    </a:solidFill>
                  </a:rPr>
                  <a:t>Compression is lossless </a:t>
                </a:r>
                <a:r>
                  <a:rPr lang="en-US" noProof="0" dirty="0">
                    <a:solidFill>
                      <a:schemeClr val="bg2">
                        <a:lumMod val="25000"/>
                      </a:schemeClr>
                    </a:solidFill>
                    <a:sym typeface="Wingdings" panose="05000000000000000000" pitchFamily="2" charset="2"/>
                  </a:rPr>
                  <a:t> Fisher matrix is invariant under </a:t>
                </a:r>
                <a:r>
                  <a:rPr lang="en-US" i="0" noProof="0">
                    <a:solidFill>
                      <a:schemeClr val="bg2">
                        <a:lumMod val="25000"/>
                      </a:schemeClr>
                    </a:solidFill>
                    <a:latin typeface="Cambria Math" panose="02040503050406030204" pitchFamily="18" charset="0"/>
                    <a:sym typeface="Wingdings" panose="05000000000000000000" pitchFamily="2" charset="2"/>
                  </a:rPr>
                  <a:t>𝑥_𝛼=𝒓_</a:t>
                </a:r>
                <a:r>
                  <a:rPr lang="en-US" b="0" i="0" noProof="0">
                    <a:solidFill>
                      <a:schemeClr val="bg2">
                        <a:lumMod val="25000"/>
                      </a:schemeClr>
                    </a:solidFill>
                    <a:latin typeface="Cambria Math" panose="02040503050406030204" pitchFamily="18" charset="0"/>
                    <a:sym typeface="Wingdings" panose="05000000000000000000" pitchFamily="2" charset="2"/>
                  </a:rPr>
                  <a:t>𝛼^𝑇 </a:t>
                </a:r>
                <a:r>
                  <a:rPr lang="en-US" i="0" noProof="0">
                    <a:solidFill>
                      <a:schemeClr val="bg2">
                        <a:lumMod val="25000"/>
                      </a:schemeClr>
                    </a:solidFill>
                    <a:latin typeface="Cambria Math" panose="02040503050406030204" pitchFamily="18" charset="0"/>
                    <a:sym typeface="Wingdings" panose="05000000000000000000" pitchFamily="2" charset="2"/>
                  </a:rPr>
                  <a:t>𝒅</a:t>
                </a:r>
                <a:endParaRPr lang="en-US" noProof="0" dirty="0">
                  <a:solidFill>
                    <a:schemeClr val="bg2">
                      <a:lumMod val="25000"/>
                    </a:schemeClr>
                  </a:solidFill>
                </a:endParaRPr>
              </a:p>
              <a:p>
                <a:endParaRPr lang="en-US" dirty="0"/>
              </a:p>
            </p:txBody>
          </p:sp>
        </mc:Fallback>
      </mc:AlternateContent>
      <p:sp>
        <p:nvSpPr>
          <p:cNvPr id="4" name="Segnaposto numero diapositiva 3">
            <a:extLst>
              <a:ext uri="{FF2B5EF4-FFF2-40B4-BE49-F238E27FC236}">
                <a16:creationId xmlns:a16="http://schemas.microsoft.com/office/drawing/2014/main" id="{3951696B-A011-448E-FA0F-D04D61DEC46C}"/>
              </a:ext>
            </a:extLst>
          </p:cNvPr>
          <p:cNvSpPr>
            <a:spLocks noGrp="1"/>
          </p:cNvSpPr>
          <p:nvPr>
            <p:ph type="sldNum" sz="quarter" idx="5"/>
          </p:nvPr>
        </p:nvSpPr>
        <p:spPr/>
        <p:txBody>
          <a:bodyPr/>
          <a:lstStyle/>
          <a:p>
            <a:fld id="{2F338C8D-DA51-4EA8-A30E-29323DBD5978}" type="slidenum">
              <a:rPr lang="en-US" smtClean="0"/>
              <a:t>15</a:t>
            </a:fld>
            <a:endParaRPr lang="en-US" dirty="0"/>
          </a:p>
        </p:txBody>
      </p:sp>
    </p:spTree>
    <p:extLst>
      <p:ext uri="{BB962C8B-B14F-4D97-AF65-F5344CB8AC3E}">
        <p14:creationId xmlns:p14="http://schemas.microsoft.com/office/powerpoint/2010/main" val="288522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055D4-8030-3F03-AF75-EE23EAFD888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3B2F167-3699-5194-9A2F-8208A001D22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E8D5631-D525-B643-27BE-17317B4CB61D}"/>
              </a:ext>
            </a:extLst>
          </p:cNvPr>
          <p:cNvSpPr>
            <a:spLocks noGrp="1"/>
          </p:cNvSpPr>
          <p:nvPr>
            <p:ph type="body" idx="1"/>
          </p:nvPr>
        </p:nvSpPr>
        <p:spPr/>
        <p:txBody>
          <a:bodyPr/>
          <a:lstStyle/>
          <a:p>
            <a:r>
              <a:rPr lang="en-US" dirty="0"/>
              <a:t>On one hand, unrolling the loop can reduce the number of overhead instructions, and potentially reduce the number of clock cycles to process each p-space sample data. On the other hand, too much unrolling can potentially increase the usage of registers and reduce the number of blocks that can fit into a SM.</a:t>
            </a:r>
          </a:p>
        </p:txBody>
      </p:sp>
      <p:sp>
        <p:nvSpPr>
          <p:cNvPr id="4" name="Segnaposto numero diapositiva 3">
            <a:extLst>
              <a:ext uri="{FF2B5EF4-FFF2-40B4-BE49-F238E27FC236}">
                <a16:creationId xmlns:a16="http://schemas.microsoft.com/office/drawing/2014/main" id="{2B02E9F6-089C-8C74-7764-2CC020CEDF5C}"/>
              </a:ext>
            </a:extLst>
          </p:cNvPr>
          <p:cNvSpPr>
            <a:spLocks noGrp="1"/>
          </p:cNvSpPr>
          <p:nvPr>
            <p:ph type="sldNum" sz="quarter" idx="5"/>
          </p:nvPr>
        </p:nvSpPr>
        <p:spPr/>
        <p:txBody>
          <a:bodyPr/>
          <a:lstStyle/>
          <a:p>
            <a:fld id="{2F338C8D-DA51-4EA8-A30E-29323DBD5978}" type="slidenum">
              <a:rPr lang="en-US" smtClean="0"/>
              <a:t>16</a:t>
            </a:fld>
            <a:endParaRPr lang="en-US" dirty="0"/>
          </a:p>
        </p:txBody>
      </p:sp>
    </p:spTree>
    <p:extLst>
      <p:ext uri="{BB962C8B-B14F-4D97-AF65-F5344CB8AC3E}">
        <p14:creationId xmlns:p14="http://schemas.microsoft.com/office/powerpoint/2010/main" val="3758017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2603-8C78-6851-C47F-01D62A62A29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36C8869-58C9-E0CE-4101-9DFC7BF39E2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1CD6F25-42E0-7348-76A5-EAEA63EAF1D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35CCA74-74CB-C785-8127-18DE49F1F14E}"/>
              </a:ext>
            </a:extLst>
          </p:cNvPr>
          <p:cNvSpPr>
            <a:spLocks noGrp="1"/>
          </p:cNvSpPr>
          <p:nvPr>
            <p:ph type="sldNum" sz="quarter" idx="5"/>
          </p:nvPr>
        </p:nvSpPr>
        <p:spPr/>
        <p:txBody>
          <a:bodyPr/>
          <a:lstStyle/>
          <a:p>
            <a:fld id="{2F338C8D-DA51-4EA8-A30E-29323DBD5978}" type="slidenum">
              <a:rPr lang="en-US" smtClean="0"/>
              <a:t>17</a:t>
            </a:fld>
            <a:endParaRPr lang="en-US" dirty="0"/>
          </a:p>
        </p:txBody>
      </p:sp>
    </p:spTree>
    <p:extLst>
      <p:ext uri="{BB962C8B-B14F-4D97-AF65-F5344CB8AC3E}">
        <p14:creationId xmlns:p14="http://schemas.microsoft.com/office/powerpoint/2010/main" val="185387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27D72-30E2-4CB9-2BC6-3C06802CC6A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30F101-72C3-0D86-1BF0-1B682D004E9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64D1349-CE1A-A020-B452-DAE829F317E3}"/>
              </a:ext>
            </a:extLst>
          </p:cNvPr>
          <p:cNvSpPr>
            <a:spLocks noGrp="1"/>
          </p:cNvSpPr>
          <p:nvPr>
            <p:ph type="body" idx="1"/>
          </p:nvPr>
        </p:nvSpPr>
        <p:spPr/>
        <p:txBody>
          <a:bodyPr/>
          <a:lstStyle/>
          <a:p>
            <a:r>
              <a:rPr lang="en-US" sz="1200" dirty="0">
                <a:solidFill>
                  <a:schemeClr val="bg2">
                    <a:lumMod val="25000"/>
                  </a:schemeClr>
                </a:solidFill>
                <a:cs typeface="0xProto Nerd Font Mono" panose="02000009000000000000" pitchFamily="49" charset="0"/>
                <a:sym typeface="Wingdings" panose="05000000000000000000" pitchFamily="2" charset="2"/>
              </a:rPr>
              <a:t>(Tesla T4 allows for max 1024 threads per block)</a:t>
            </a:r>
            <a:endParaRPr lang="en-US" dirty="0"/>
          </a:p>
        </p:txBody>
      </p:sp>
      <p:sp>
        <p:nvSpPr>
          <p:cNvPr id="4" name="Segnaposto numero diapositiva 3">
            <a:extLst>
              <a:ext uri="{FF2B5EF4-FFF2-40B4-BE49-F238E27FC236}">
                <a16:creationId xmlns:a16="http://schemas.microsoft.com/office/drawing/2014/main" id="{B1168142-968C-F715-3AD7-DDF1DDC27072}"/>
              </a:ext>
            </a:extLst>
          </p:cNvPr>
          <p:cNvSpPr>
            <a:spLocks noGrp="1"/>
          </p:cNvSpPr>
          <p:nvPr>
            <p:ph type="sldNum" sz="quarter" idx="5"/>
          </p:nvPr>
        </p:nvSpPr>
        <p:spPr/>
        <p:txBody>
          <a:bodyPr/>
          <a:lstStyle/>
          <a:p>
            <a:fld id="{2F338C8D-DA51-4EA8-A30E-29323DBD5978}" type="slidenum">
              <a:rPr lang="en-US" smtClean="0"/>
              <a:t>18</a:t>
            </a:fld>
            <a:endParaRPr lang="en-US" dirty="0"/>
          </a:p>
        </p:txBody>
      </p:sp>
    </p:spTree>
    <p:extLst>
      <p:ext uri="{BB962C8B-B14F-4D97-AF65-F5344CB8AC3E}">
        <p14:creationId xmlns:p14="http://schemas.microsoft.com/office/powerpoint/2010/main" val="236406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4B502-C59D-4281-1CC7-A7EB45DA0BE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D57F01E-C421-A65B-3246-165B745DA7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AACC5AC-161D-9495-0FBE-E9B754EBA3E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5BBA173A-C187-C776-C9F1-968DC116C460}"/>
              </a:ext>
            </a:extLst>
          </p:cNvPr>
          <p:cNvSpPr>
            <a:spLocks noGrp="1"/>
          </p:cNvSpPr>
          <p:nvPr>
            <p:ph type="sldNum" sz="quarter" idx="5"/>
          </p:nvPr>
        </p:nvSpPr>
        <p:spPr/>
        <p:txBody>
          <a:bodyPr/>
          <a:lstStyle/>
          <a:p>
            <a:fld id="{2F338C8D-DA51-4EA8-A30E-29323DBD5978}" type="slidenum">
              <a:rPr lang="en-US" smtClean="0"/>
              <a:t>19</a:t>
            </a:fld>
            <a:endParaRPr lang="en-US" dirty="0"/>
          </a:p>
        </p:txBody>
      </p:sp>
    </p:spTree>
    <p:extLst>
      <p:ext uri="{BB962C8B-B14F-4D97-AF65-F5344CB8AC3E}">
        <p14:creationId xmlns:p14="http://schemas.microsoft.com/office/powerpoint/2010/main" val="49341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C7C90-1672-0F01-7FFA-C5A284856A3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EEC830D-A7CF-601B-6ABA-3278657E86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F80DC88-1C89-878E-BCBF-2E949916835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CD2860E-C56D-ACDA-DA45-2ECAD3E869D0}"/>
              </a:ext>
            </a:extLst>
          </p:cNvPr>
          <p:cNvSpPr>
            <a:spLocks noGrp="1"/>
          </p:cNvSpPr>
          <p:nvPr>
            <p:ph type="sldNum" sz="quarter" idx="5"/>
          </p:nvPr>
        </p:nvSpPr>
        <p:spPr/>
        <p:txBody>
          <a:bodyPr/>
          <a:lstStyle/>
          <a:p>
            <a:fld id="{2F338C8D-DA51-4EA8-A30E-29323DBD5978}" type="slidenum">
              <a:rPr lang="en-US" smtClean="0"/>
              <a:t>2</a:t>
            </a:fld>
            <a:endParaRPr lang="en-US" dirty="0"/>
          </a:p>
        </p:txBody>
      </p:sp>
    </p:spTree>
    <p:extLst>
      <p:ext uri="{BB962C8B-B14F-4D97-AF65-F5344CB8AC3E}">
        <p14:creationId xmlns:p14="http://schemas.microsoft.com/office/powerpoint/2010/main" val="1617347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38D9F-D73C-72F1-D46A-08A43BAF19D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F1E7B9C-312A-E17E-6DD1-BD1958BBA59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038EA1E-7566-1B04-CAE3-528F8CB90E03}"/>
              </a:ext>
            </a:extLst>
          </p:cNvPr>
          <p:cNvSpPr>
            <a:spLocks noGrp="1"/>
          </p:cNvSpPr>
          <p:nvPr>
            <p:ph type="body" idx="1"/>
          </p:nvPr>
        </p:nvSpPr>
        <p:spPr/>
        <p:txBody>
          <a:bodyPr/>
          <a:lstStyle/>
          <a:p>
            <a:r>
              <a:rPr lang="en-US" dirty="0"/>
              <a:t>tests barely reach the peak aforementioned, probably either due to sub-optimal implementation and low number of bodies that did not “squeeze” the potential of the GPU.</a:t>
            </a:r>
          </a:p>
          <a:p>
            <a:endParaRPr lang="en-US" dirty="0"/>
          </a:p>
        </p:txBody>
      </p:sp>
      <p:sp>
        <p:nvSpPr>
          <p:cNvPr id="4" name="Segnaposto numero diapositiva 3">
            <a:extLst>
              <a:ext uri="{FF2B5EF4-FFF2-40B4-BE49-F238E27FC236}">
                <a16:creationId xmlns:a16="http://schemas.microsoft.com/office/drawing/2014/main" id="{73BE9E77-92F2-B06F-6D58-E4012A439AE8}"/>
              </a:ext>
            </a:extLst>
          </p:cNvPr>
          <p:cNvSpPr>
            <a:spLocks noGrp="1"/>
          </p:cNvSpPr>
          <p:nvPr>
            <p:ph type="sldNum" sz="quarter" idx="5"/>
          </p:nvPr>
        </p:nvSpPr>
        <p:spPr/>
        <p:txBody>
          <a:bodyPr/>
          <a:lstStyle/>
          <a:p>
            <a:fld id="{2F338C8D-DA51-4EA8-A30E-29323DBD5978}" type="slidenum">
              <a:rPr lang="en-US" smtClean="0"/>
              <a:t>20</a:t>
            </a:fld>
            <a:endParaRPr lang="en-US" dirty="0"/>
          </a:p>
        </p:txBody>
      </p:sp>
    </p:spTree>
    <p:extLst>
      <p:ext uri="{BB962C8B-B14F-4D97-AF65-F5344CB8AC3E}">
        <p14:creationId xmlns:p14="http://schemas.microsoft.com/office/powerpoint/2010/main" val="2823507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38A0B-5794-D3B9-AE3E-04A5167D518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70B7BE9-ADC6-378F-4474-AA3412956A2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4A9766B-D5EE-A1FE-6076-E0623EF0C962}"/>
              </a:ext>
            </a:extLst>
          </p:cNvPr>
          <p:cNvSpPr>
            <a:spLocks noGrp="1"/>
          </p:cNvSpPr>
          <p:nvPr>
            <p:ph type="body" idx="1"/>
          </p:nvPr>
        </p:nvSpPr>
        <p:spPr/>
        <p:txBody>
          <a:bodyPr/>
          <a:lstStyle/>
          <a:p>
            <a:r>
              <a:rPr lang="en-US" dirty="0"/>
              <a:t>The difference between unroll=16 and unroll=32 is $\sim 1\%$ for all number of bodies. The benchmark was run 10 times for each data point. The errors are comparable or smaller than the marker.</a:t>
            </a:r>
          </a:p>
        </p:txBody>
      </p:sp>
      <p:sp>
        <p:nvSpPr>
          <p:cNvPr id="4" name="Segnaposto numero diapositiva 3">
            <a:extLst>
              <a:ext uri="{FF2B5EF4-FFF2-40B4-BE49-F238E27FC236}">
                <a16:creationId xmlns:a16="http://schemas.microsoft.com/office/drawing/2014/main" id="{E18754E5-F2EE-403F-32BC-1B5B8A2CF3B7}"/>
              </a:ext>
            </a:extLst>
          </p:cNvPr>
          <p:cNvSpPr>
            <a:spLocks noGrp="1"/>
          </p:cNvSpPr>
          <p:nvPr>
            <p:ph type="sldNum" sz="quarter" idx="5"/>
          </p:nvPr>
        </p:nvSpPr>
        <p:spPr/>
        <p:txBody>
          <a:bodyPr/>
          <a:lstStyle/>
          <a:p>
            <a:fld id="{2F338C8D-DA51-4EA8-A30E-29323DBD5978}" type="slidenum">
              <a:rPr lang="en-US" smtClean="0"/>
              <a:t>21</a:t>
            </a:fld>
            <a:endParaRPr lang="en-US" dirty="0"/>
          </a:p>
        </p:txBody>
      </p:sp>
    </p:spTree>
    <p:extLst>
      <p:ext uri="{BB962C8B-B14F-4D97-AF65-F5344CB8AC3E}">
        <p14:creationId xmlns:p14="http://schemas.microsoft.com/office/powerpoint/2010/main" val="3661725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BB8A2-7B8D-8924-F45E-0D145FC7CD1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B132F3D-3C87-1374-B7F7-C191DBFF781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7A6E38A-F545-2B18-ACD7-416A0B379D84}"/>
              </a:ext>
            </a:extLst>
          </p:cNvPr>
          <p:cNvSpPr>
            <a:spLocks noGrp="1"/>
          </p:cNvSpPr>
          <p:nvPr>
            <p:ph type="body" idx="1"/>
          </p:nvPr>
        </p:nvSpPr>
        <p:spPr/>
        <p:txBody>
          <a:bodyPr/>
          <a:lstStyle/>
          <a:p>
            <a:r>
              <a:rPr lang="en-US" dirty="0"/>
              <a:t> Fixed overheads (like kernel launch and memory access initialization)</a:t>
            </a:r>
          </a:p>
        </p:txBody>
      </p:sp>
      <p:sp>
        <p:nvSpPr>
          <p:cNvPr id="4" name="Segnaposto numero diapositiva 3">
            <a:extLst>
              <a:ext uri="{FF2B5EF4-FFF2-40B4-BE49-F238E27FC236}">
                <a16:creationId xmlns:a16="http://schemas.microsoft.com/office/drawing/2014/main" id="{F15FE52F-97DF-936B-B8AA-286BADBE3340}"/>
              </a:ext>
            </a:extLst>
          </p:cNvPr>
          <p:cNvSpPr>
            <a:spLocks noGrp="1"/>
          </p:cNvSpPr>
          <p:nvPr>
            <p:ph type="sldNum" sz="quarter" idx="5"/>
          </p:nvPr>
        </p:nvSpPr>
        <p:spPr/>
        <p:txBody>
          <a:bodyPr/>
          <a:lstStyle/>
          <a:p>
            <a:fld id="{2F338C8D-DA51-4EA8-A30E-29323DBD5978}" type="slidenum">
              <a:rPr lang="en-US" smtClean="0"/>
              <a:t>22</a:t>
            </a:fld>
            <a:endParaRPr lang="en-US" dirty="0"/>
          </a:p>
        </p:txBody>
      </p:sp>
    </p:spTree>
    <p:extLst>
      <p:ext uri="{BB962C8B-B14F-4D97-AF65-F5344CB8AC3E}">
        <p14:creationId xmlns:p14="http://schemas.microsoft.com/office/powerpoint/2010/main" val="3586191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F20A9-9708-C836-645F-5414F43F33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D2C5741-AA71-3E3F-0CFD-9989BBFF9E5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C04B673-2F9D-DE1A-2172-B917372FA222}"/>
              </a:ext>
            </a:extLst>
          </p:cNvPr>
          <p:cNvSpPr>
            <a:spLocks noGrp="1"/>
          </p:cNvSpPr>
          <p:nvPr>
            <p:ph type="body" idx="1"/>
          </p:nvPr>
        </p:nvSpPr>
        <p:spPr/>
        <p:txBody>
          <a:bodyPr/>
          <a:lstStyle/>
          <a:p>
            <a:r>
              <a:rPr lang="en-US" dirty="0"/>
              <a:t>memory cleaning, host and device wise, is performed and before any benchmark the GPU is primed to remove any one-time initialization overhead. </a:t>
            </a:r>
          </a:p>
        </p:txBody>
      </p:sp>
      <p:sp>
        <p:nvSpPr>
          <p:cNvPr id="4" name="Segnaposto numero diapositiva 3">
            <a:extLst>
              <a:ext uri="{FF2B5EF4-FFF2-40B4-BE49-F238E27FC236}">
                <a16:creationId xmlns:a16="http://schemas.microsoft.com/office/drawing/2014/main" id="{7DD06894-598E-A222-4467-82EC89DC3CC6}"/>
              </a:ext>
            </a:extLst>
          </p:cNvPr>
          <p:cNvSpPr>
            <a:spLocks noGrp="1"/>
          </p:cNvSpPr>
          <p:nvPr>
            <p:ph type="sldNum" sz="quarter" idx="5"/>
          </p:nvPr>
        </p:nvSpPr>
        <p:spPr/>
        <p:txBody>
          <a:bodyPr/>
          <a:lstStyle/>
          <a:p>
            <a:fld id="{2F338C8D-DA51-4EA8-A30E-29323DBD5978}" type="slidenum">
              <a:rPr lang="en-US" smtClean="0"/>
              <a:t>23</a:t>
            </a:fld>
            <a:endParaRPr lang="en-US" dirty="0"/>
          </a:p>
        </p:txBody>
      </p:sp>
    </p:spTree>
    <p:extLst>
      <p:ext uri="{BB962C8B-B14F-4D97-AF65-F5344CB8AC3E}">
        <p14:creationId xmlns:p14="http://schemas.microsoft.com/office/powerpoint/2010/main" val="3562232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D090B-5601-3487-9B2F-F2C529C207D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DBBE7A1-C81B-DEBD-F014-88E33D72827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E3C9E87-2881-6114-3561-6006EE35D31F}"/>
              </a:ext>
            </a:extLst>
          </p:cNvPr>
          <p:cNvSpPr>
            <a:spLocks noGrp="1"/>
          </p:cNvSpPr>
          <p:nvPr>
            <p:ph type="body" idx="1"/>
          </p:nvPr>
        </p:nvSpPr>
        <p:spPr/>
        <p:txBody>
          <a:bodyPr/>
          <a:lstStyle/>
          <a:p>
            <a:r>
              <a:rPr lang="en-US" dirty="0"/>
              <a:t>The plot on the right is a zoom-in of the plot on the left, for showing better the GPU time. The benchmark on serial code for N=16384, 65536 was run just 1 time, instead of 10, because it took too much time. The errors are comparable or smaller than the marker.</a:t>
            </a:r>
          </a:p>
        </p:txBody>
      </p:sp>
      <p:sp>
        <p:nvSpPr>
          <p:cNvPr id="4" name="Segnaposto numero diapositiva 3">
            <a:extLst>
              <a:ext uri="{FF2B5EF4-FFF2-40B4-BE49-F238E27FC236}">
                <a16:creationId xmlns:a16="http://schemas.microsoft.com/office/drawing/2014/main" id="{573B3D36-A4A5-40F6-7A13-C1E689CD4E1B}"/>
              </a:ext>
            </a:extLst>
          </p:cNvPr>
          <p:cNvSpPr>
            <a:spLocks noGrp="1"/>
          </p:cNvSpPr>
          <p:nvPr>
            <p:ph type="sldNum" sz="quarter" idx="5"/>
          </p:nvPr>
        </p:nvSpPr>
        <p:spPr/>
        <p:txBody>
          <a:bodyPr/>
          <a:lstStyle/>
          <a:p>
            <a:fld id="{2F338C8D-DA51-4EA8-A30E-29323DBD5978}" type="slidenum">
              <a:rPr lang="en-US" smtClean="0"/>
              <a:t>24</a:t>
            </a:fld>
            <a:endParaRPr lang="en-US" dirty="0"/>
          </a:p>
        </p:txBody>
      </p:sp>
    </p:spTree>
    <p:extLst>
      <p:ext uri="{BB962C8B-B14F-4D97-AF65-F5344CB8AC3E}">
        <p14:creationId xmlns:p14="http://schemas.microsoft.com/office/powerpoint/2010/main" val="3650868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7656E-51E4-A68A-3370-B70C61C5029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9183DC0-64A2-42A5-A683-7F10ABF8C2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0607BA3-5C01-3309-16FF-48F8AD4E892E}"/>
              </a:ext>
            </a:extLst>
          </p:cNvPr>
          <p:cNvSpPr>
            <a:spLocks noGrp="1"/>
          </p:cNvSpPr>
          <p:nvPr>
            <p:ph type="body" idx="1"/>
          </p:nvPr>
        </p:nvSpPr>
        <p:spPr/>
        <p:txBody>
          <a:bodyPr/>
          <a:lstStyle/>
          <a:p>
            <a:r>
              <a:rPr lang="en-US" dirty="0"/>
              <a:t>the bodies were sampled to far away from each other, requiring a smaller integration steps and much </a:t>
            </a:r>
            <a:r>
              <a:rPr lang="en-US" dirty="0" err="1"/>
              <a:t>much</a:t>
            </a:r>
            <a:r>
              <a:rPr lang="en-US" dirty="0"/>
              <a:t> longer integration times. In fact, when particles are far from each other a faster method based on a far-field approximation is used. If one increases the number of bodies to 20 or even more, the cube of size L works just fine.</a:t>
            </a:r>
          </a:p>
        </p:txBody>
      </p:sp>
      <p:sp>
        <p:nvSpPr>
          <p:cNvPr id="4" name="Segnaposto numero diapositiva 3">
            <a:extLst>
              <a:ext uri="{FF2B5EF4-FFF2-40B4-BE49-F238E27FC236}">
                <a16:creationId xmlns:a16="http://schemas.microsoft.com/office/drawing/2014/main" id="{F3C26AF8-6332-1344-31BD-22F6617DDBE6}"/>
              </a:ext>
            </a:extLst>
          </p:cNvPr>
          <p:cNvSpPr>
            <a:spLocks noGrp="1"/>
          </p:cNvSpPr>
          <p:nvPr>
            <p:ph type="sldNum" sz="quarter" idx="5"/>
          </p:nvPr>
        </p:nvSpPr>
        <p:spPr/>
        <p:txBody>
          <a:bodyPr/>
          <a:lstStyle/>
          <a:p>
            <a:fld id="{2F338C8D-DA51-4EA8-A30E-29323DBD5978}" type="slidenum">
              <a:rPr lang="en-US" smtClean="0"/>
              <a:t>25</a:t>
            </a:fld>
            <a:endParaRPr lang="en-US" dirty="0"/>
          </a:p>
        </p:txBody>
      </p:sp>
    </p:spTree>
    <p:extLst>
      <p:ext uri="{BB962C8B-B14F-4D97-AF65-F5344CB8AC3E}">
        <p14:creationId xmlns:p14="http://schemas.microsoft.com/office/powerpoint/2010/main" val="328101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DFDE2-45CE-F26A-467F-5655619FD8B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2C77D49-C00B-14E3-79CD-8121C39812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E8FCBB3-A39A-1FB4-3BE8-0E73FC20E845}"/>
              </a:ext>
            </a:extLst>
          </p:cNvPr>
          <p:cNvSpPr>
            <a:spLocks noGrp="1"/>
          </p:cNvSpPr>
          <p:nvPr>
            <p:ph type="body" idx="1"/>
          </p:nvPr>
        </p:nvSpPr>
        <p:spPr/>
        <p:txBody>
          <a:bodyPr/>
          <a:lstStyle/>
          <a:p>
            <a:r>
              <a:rPr lang="en-US" dirty="0"/>
              <a:t>the bodies were sampled to far away from each other, requiring a smaller integration steps and much </a:t>
            </a:r>
            <a:r>
              <a:rPr lang="en-US" dirty="0" err="1"/>
              <a:t>much</a:t>
            </a:r>
            <a:r>
              <a:rPr lang="en-US" dirty="0"/>
              <a:t> longer integration times. In fact, when particles are far from each other a faster method based on a far-field approximation is used. If one increases the number of bodies to 20 or even more, the cube of size L works just fine.</a:t>
            </a:r>
          </a:p>
        </p:txBody>
      </p:sp>
      <p:sp>
        <p:nvSpPr>
          <p:cNvPr id="4" name="Segnaposto numero diapositiva 3">
            <a:extLst>
              <a:ext uri="{FF2B5EF4-FFF2-40B4-BE49-F238E27FC236}">
                <a16:creationId xmlns:a16="http://schemas.microsoft.com/office/drawing/2014/main" id="{C78EEF38-0341-7795-F587-6B4AF49C3CEA}"/>
              </a:ext>
            </a:extLst>
          </p:cNvPr>
          <p:cNvSpPr>
            <a:spLocks noGrp="1"/>
          </p:cNvSpPr>
          <p:nvPr>
            <p:ph type="sldNum" sz="quarter" idx="5"/>
          </p:nvPr>
        </p:nvSpPr>
        <p:spPr/>
        <p:txBody>
          <a:bodyPr/>
          <a:lstStyle/>
          <a:p>
            <a:fld id="{2F338C8D-DA51-4EA8-A30E-29323DBD5978}" type="slidenum">
              <a:rPr lang="en-US" smtClean="0"/>
              <a:t>26</a:t>
            </a:fld>
            <a:endParaRPr lang="en-US" dirty="0"/>
          </a:p>
        </p:txBody>
      </p:sp>
    </p:spTree>
    <p:extLst>
      <p:ext uri="{BB962C8B-B14F-4D97-AF65-F5344CB8AC3E}">
        <p14:creationId xmlns:p14="http://schemas.microsoft.com/office/powerpoint/2010/main" val="3906160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2A3D5-D7ED-E6CB-8DBE-0508F8BD0F6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620312F-CB3C-8BA8-2765-87C202A38FC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F1709D8-B438-2BD1-1653-8BD64B3706F3}"/>
              </a:ext>
            </a:extLst>
          </p:cNvPr>
          <p:cNvSpPr>
            <a:spLocks noGrp="1"/>
          </p:cNvSpPr>
          <p:nvPr>
            <p:ph type="body" idx="1"/>
          </p:nvPr>
        </p:nvSpPr>
        <p:spPr/>
        <p:txBody>
          <a:bodyPr/>
          <a:lstStyle/>
          <a:p>
            <a:r>
              <a:rPr lang="en-US" dirty="0"/>
              <a:t>I tried to find the cause but the functions are the same to the one I've written for a Python N-body simulator called [Fireworks](https://gitlab.com/i-miloncini/pod_compastro23/-/tree/main/Fireworks). My guess is that this discrepancy is due to a different handling of the data in memory and rounding. The integrator works just fine, because I've tested it with a 2-body system and the Lagrange problem of three masses in an equatorial triangle. Even though the integrator worked, I had to check many different integration time steps and softening factors because the values used in Firework, with this implementation (and also in the serial code, that is basically the same as the GPU code), didn't work out. I also tried to translate the Python code in C language using the </a:t>
            </a:r>
            <a:r>
              <a:rPr lang="en-US" dirty="0" err="1"/>
              <a:t>Verlet</a:t>
            </a:r>
            <a:r>
              <a:rPr lang="en-US" dirty="0"/>
              <a:t> integrator and the values used with Fireworks the simulation and the energy error were fine</a:t>
            </a:r>
          </a:p>
        </p:txBody>
      </p:sp>
      <p:sp>
        <p:nvSpPr>
          <p:cNvPr id="4" name="Segnaposto numero diapositiva 3">
            <a:extLst>
              <a:ext uri="{FF2B5EF4-FFF2-40B4-BE49-F238E27FC236}">
                <a16:creationId xmlns:a16="http://schemas.microsoft.com/office/drawing/2014/main" id="{EAFB42A9-A145-B54F-050F-7925CE09B0FA}"/>
              </a:ext>
            </a:extLst>
          </p:cNvPr>
          <p:cNvSpPr>
            <a:spLocks noGrp="1"/>
          </p:cNvSpPr>
          <p:nvPr>
            <p:ph type="sldNum" sz="quarter" idx="5"/>
          </p:nvPr>
        </p:nvSpPr>
        <p:spPr/>
        <p:txBody>
          <a:bodyPr/>
          <a:lstStyle/>
          <a:p>
            <a:fld id="{2F338C8D-DA51-4EA8-A30E-29323DBD5978}" type="slidenum">
              <a:rPr lang="en-US" smtClean="0"/>
              <a:t>27</a:t>
            </a:fld>
            <a:endParaRPr lang="en-US" dirty="0"/>
          </a:p>
        </p:txBody>
      </p:sp>
    </p:spTree>
    <p:extLst>
      <p:ext uri="{BB962C8B-B14F-4D97-AF65-F5344CB8AC3E}">
        <p14:creationId xmlns:p14="http://schemas.microsoft.com/office/powerpoint/2010/main" val="403931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5BA3-773C-AE63-5816-5B95A747034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236C9A8-5E8F-4BE0-5431-1EEF2B7C35F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725616C-70A5-545D-5FBE-434C8C70663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95BBE48-CF03-E78F-89A7-25D0B82C8756}"/>
              </a:ext>
            </a:extLst>
          </p:cNvPr>
          <p:cNvSpPr>
            <a:spLocks noGrp="1"/>
          </p:cNvSpPr>
          <p:nvPr>
            <p:ph type="sldNum" sz="quarter" idx="5"/>
          </p:nvPr>
        </p:nvSpPr>
        <p:spPr/>
        <p:txBody>
          <a:bodyPr/>
          <a:lstStyle/>
          <a:p>
            <a:fld id="{2F338C8D-DA51-4EA8-A30E-29323DBD5978}" type="slidenum">
              <a:rPr lang="en-US" smtClean="0"/>
              <a:t>3</a:t>
            </a:fld>
            <a:endParaRPr lang="en-US" dirty="0"/>
          </a:p>
        </p:txBody>
      </p:sp>
    </p:spTree>
    <p:extLst>
      <p:ext uri="{BB962C8B-B14F-4D97-AF65-F5344CB8AC3E}">
        <p14:creationId xmlns:p14="http://schemas.microsoft.com/office/powerpoint/2010/main" val="267812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E8B3-CBF7-8B70-D65A-78E1B2425DA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9DE34EE-BAD9-E0B5-4300-E9DA10FB15B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18D1390-676E-76F8-6930-31E67E0EF85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540D07DA-3ABD-58B9-9FE8-B83108C8A060}"/>
              </a:ext>
            </a:extLst>
          </p:cNvPr>
          <p:cNvSpPr>
            <a:spLocks noGrp="1"/>
          </p:cNvSpPr>
          <p:nvPr>
            <p:ph type="sldNum" sz="quarter" idx="5"/>
          </p:nvPr>
        </p:nvSpPr>
        <p:spPr/>
        <p:txBody>
          <a:bodyPr/>
          <a:lstStyle/>
          <a:p>
            <a:fld id="{2F338C8D-DA51-4EA8-A30E-29323DBD5978}" type="slidenum">
              <a:rPr lang="en-US" smtClean="0"/>
              <a:t>4</a:t>
            </a:fld>
            <a:endParaRPr lang="en-US" dirty="0"/>
          </a:p>
        </p:txBody>
      </p:sp>
    </p:spTree>
    <p:extLst>
      <p:ext uri="{BB962C8B-B14F-4D97-AF65-F5344CB8AC3E}">
        <p14:creationId xmlns:p14="http://schemas.microsoft.com/office/powerpoint/2010/main" val="4250823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A9B11-C152-E8C3-0954-7955157830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79B4C8D-1CA9-1DAE-50D1-2D47764F115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443DBD8-CAE4-5E20-EE19-DFA504FE92B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1C38016-CCE6-ECB4-3E75-6A10BD986EB9}"/>
              </a:ext>
            </a:extLst>
          </p:cNvPr>
          <p:cNvSpPr>
            <a:spLocks noGrp="1"/>
          </p:cNvSpPr>
          <p:nvPr>
            <p:ph type="sldNum" sz="quarter" idx="5"/>
          </p:nvPr>
        </p:nvSpPr>
        <p:spPr/>
        <p:txBody>
          <a:bodyPr/>
          <a:lstStyle/>
          <a:p>
            <a:fld id="{2F338C8D-DA51-4EA8-A30E-29323DBD5978}" type="slidenum">
              <a:rPr lang="en-US" smtClean="0"/>
              <a:t>5</a:t>
            </a:fld>
            <a:endParaRPr lang="en-US" dirty="0"/>
          </a:p>
        </p:txBody>
      </p:sp>
    </p:spTree>
    <p:extLst>
      <p:ext uri="{BB962C8B-B14F-4D97-AF65-F5344CB8AC3E}">
        <p14:creationId xmlns:p14="http://schemas.microsoft.com/office/powerpoint/2010/main" val="344001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4FB8-F8AF-D011-ED38-5F0CF1E6DA2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4378F23-7037-DA12-1B23-C2ED11F76075}"/>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a:extLst>
                  <a:ext uri="{FF2B5EF4-FFF2-40B4-BE49-F238E27FC236}">
                    <a16:creationId xmlns:a16="http://schemas.microsoft.com/office/drawing/2014/main" id="{A721C503-436E-175F-4AB9-7C83DC6B73F2}"/>
                  </a:ext>
                </a:extLst>
              </p:cNvPr>
              <p:cNvSpPr>
                <a:spLocks noGrp="1"/>
              </p:cNvSpPr>
              <p:nvPr>
                <p:ph type="body" idx="1"/>
              </p:nvPr>
            </p:nvSpPr>
            <p:spPr/>
            <p:txBody>
              <a:bodyPr/>
              <a:lstStyle/>
              <a:p>
                <a:r>
                  <a:rPr lang="en-US" dirty="0"/>
                  <a:t>When threads in a warp access consecutive elements in global memory, the GPU can combine (or “coalesce”) these individual memory requests into one large transaction. CUDA’s memory system is optimized for transfers in chunks of 16 bytes (or multiples). Using a `float4`—which is exactly 16 bytes—ensures that each body’s data is stored in an aligned, 16‑byte unit.*&gt; *Instead `float3` elements don’t align to the 16‑byte boundaries required for optimal coalescing. This misalignment can force the hardware to perform extra memory transactions or add padding behind the scenes, reducing memory throughput.</a:t>
                </a:r>
              </a:p>
            </p:txBody>
          </p:sp>
        </mc:Choice>
        <mc:Fallback xmlns="">
          <p:sp>
            <p:nvSpPr>
              <p:cNvPr id="3" name="Segnaposto note 2">
                <a:extLst>
                  <a:ext uri="{FF2B5EF4-FFF2-40B4-BE49-F238E27FC236}">
                    <a16:creationId xmlns:a16="http://schemas.microsoft.com/office/drawing/2014/main" id="{A721C503-436E-175F-4AB9-7C83DC6B73F2}"/>
                  </a:ext>
                </a:extLst>
              </p:cNvPr>
              <p:cNvSpPr>
                <a:spLocks noGrp="1"/>
              </p:cNvSpPr>
              <p:nvPr>
                <p:ph type="body" idx="1"/>
              </p:nvPr>
            </p:nvSpPr>
            <p:spPr/>
            <p:txBody>
              <a:bodyPr/>
              <a:lstStyle/>
              <a:p>
                <a:r>
                  <a:rPr lang="en-US" dirty="0"/>
                  <a:t>For a Gauss L </a:t>
                </a:r>
                <a:r>
                  <a:rPr lang="en-US" dirty="0">
                    <a:sym typeface="Wingdings" panose="05000000000000000000" pitchFamily="2" charset="2"/>
                  </a:rPr>
                  <a:t> </a:t>
                </a:r>
                <a:r>
                  <a:rPr lang="en-US" dirty="0" err="1">
                    <a:sym typeface="Wingdings" panose="05000000000000000000" pitchFamily="2" charset="2"/>
                  </a:rPr>
                  <a:t>aritm</a:t>
                </a:r>
                <a:r>
                  <a:rPr lang="en-US" dirty="0">
                    <a:sym typeface="Wingdings" panose="05000000000000000000" pitchFamily="2" charset="2"/>
                  </a:rPr>
                  <a:t> avg = </a:t>
                </a:r>
                <a:r>
                  <a:rPr lang="en-US" dirty="0" err="1">
                    <a:sym typeface="Wingdings" panose="05000000000000000000" pitchFamily="2" charset="2"/>
                  </a:rPr>
                  <a:t>MLE</a:t>
                </a:r>
                <a:r>
                  <a:rPr lang="en-US" dirty="0">
                    <a:sym typeface="Wingdings" panose="05000000000000000000" pitchFamily="2" charset="2"/>
                  </a:rPr>
                  <a:t> of </a:t>
                </a:r>
                <a:r>
                  <a:rPr lang="en-US" i="0">
                    <a:latin typeface="Cambria Math" panose="02040503050406030204" pitchFamily="18" charset="0"/>
                    <a:ea typeface="Cambria Math" panose="02040503050406030204" pitchFamily="18" charset="0"/>
                    <a:sym typeface="Wingdings" panose="05000000000000000000" pitchFamily="2" charset="2"/>
                  </a:rPr>
                  <a:t>𝜇</a:t>
                </a:r>
                <a:endParaRPr lang="en-US" dirty="0"/>
              </a:p>
            </p:txBody>
          </p:sp>
        </mc:Fallback>
      </mc:AlternateContent>
      <p:sp>
        <p:nvSpPr>
          <p:cNvPr id="4" name="Segnaposto numero diapositiva 3">
            <a:extLst>
              <a:ext uri="{FF2B5EF4-FFF2-40B4-BE49-F238E27FC236}">
                <a16:creationId xmlns:a16="http://schemas.microsoft.com/office/drawing/2014/main" id="{A4685027-7889-C244-528B-BBDB16D91E6D}"/>
              </a:ext>
            </a:extLst>
          </p:cNvPr>
          <p:cNvSpPr>
            <a:spLocks noGrp="1"/>
          </p:cNvSpPr>
          <p:nvPr>
            <p:ph type="sldNum" sz="quarter" idx="5"/>
          </p:nvPr>
        </p:nvSpPr>
        <p:spPr/>
        <p:txBody>
          <a:bodyPr/>
          <a:lstStyle/>
          <a:p>
            <a:fld id="{2F338C8D-DA51-4EA8-A30E-29323DBD5978}" type="slidenum">
              <a:rPr lang="en-US" smtClean="0"/>
              <a:t>6</a:t>
            </a:fld>
            <a:endParaRPr lang="en-US" dirty="0"/>
          </a:p>
        </p:txBody>
      </p:sp>
    </p:spTree>
    <p:extLst>
      <p:ext uri="{BB962C8B-B14F-4D97-AF65-F5344CB8AC3E}">
        <p14:creationId xmlns:p14="http://schemas.microsoft.com/office/powerpoint/2010/main" val="4273279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5E4D8-9FEC-D4D7-76E3-9CC2E096D27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0FE9F22-1BEC-A7D9-DC2D-2D421B198CB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a:extLst>
                  <a:ext uri="{FF2B5EF4-FFF2-40B4-BE49-F238E27FC236}">
                    <a16:creationId xmlns:a16="http://schemas.microsoft.com/office/drawing/2014/main" id="{5312F95A-771A-8E49-8B88-93CD11212618}"/>
                  </a:ext>
                </a:extLst>
              </p:cNvPr>
              <p:cNvSpPr>
                <a:spLocks noGrp="1"/>
              </p:cNvSpPr>
              <p:nvPr>
                <p:ph type="body" idx="1"/>
              </p:nvPr>
            </p:nvSpPr>
            <p:spPr/>
            <p:txBody>
              <a:bodyPr/>
              <a:lstStyle/>
              <a:p>
                <a:pPr marL="0" indent="0">
                  <a:buFont typeface="Arial" panose="020B0604020202020204" pitchFamily="34" charset="0"/>
                  <a:buNone/>
                </a:pPr>
                <a:endParaRPr lang="en-US" dirty="0"/>
              </a:p>
            </p:txBody>
          </p:sp>
        </mc:Choice>
        <mc:Fallback xmlns="">
          <p:sp>
            <p:nvSpPr>
              <p:cNvPr id="3" name="Segnaposto note 2">
                <a:extLst>
                  <a:ext uri="{FF2B5EF4-FFF2-40B4-BE49-F238E27FC236}">
                    <a16:creationId xmlns:a16="http://schemas.microsoft.com/office/drawing/2014/main" id="{5312F95A-771A-8E49-8B88-93CD11212618}"/>
                  </a:ext>
                </a:extLst>
              </p:cNvPr>
              <p:cNvSpPr>
                <a:spLocks noGrp="1"/>
              </p:cNvSpPr>
              <p:nvPr>
                <p:ph type="body" idx="1"/>
              </p:nvPr>
            </p:nvSpPr>
            <p:spPr/>
            <p:txBody>
              <a:bodyPr/>
              <a:lstStyle/>
              <a:p>
                <a:pPr marL="171450" indent="-171450">
                  <a:buFont typeface="Arial" panose="020B0604020202020204" pitchFamily="34" charset="0"/>
                  <a:buChar char="•"/>
                </a:pPr>
                <a:r>
                  <a:rPr lang="en-US" dirty="0"/>
                  <a:t>F = ensemble average of the log-posterior curvature in its maximum (</a:t>
                </a:r>
                <a:r>
                  <a:rPr lang="en-US" dirty="0" err="1"/>
                  <a:t>unif</a:t>
                </a:r>
                <a:r>
                  <a:rPr lang="en-US" dirty="0"/>
                  <a:t> prior)</a:t>
                </a:r>
              </a:p>
              <a:p>
                <a:pPr marL="171450" indent="-171450">
                  <a:buFont typeface="Arial" panose="020B0604020202020204" pitchFamily="34" charset="0"/>
                  <a:buChar char="•"/>
                </a:pPr>
                <a:r>
                  <a:rPr lang="en-US" dirty="0"/>
                  <a:t>F describes how much information d contains about the params</a:t>
                </a:r>
              </a:p>
              <a:p>
                <a:pPr marL="171450" indent="-171450">
                  <a:buFont typeface="Arial" panose="020B0604020202020204" pitchFamily="34" charset="0"/>
                  <a:buChar char="•"/>
                </a:pPr>
                <a:r>
                  <a:rPr lang="en-US" dirty="0"/>
                  <a:t>the error bars cannot be smaller than the </a:t>
                </a:r>
                <a:r>
                  <a:rPr lang="en-US" i="0">
                    <a:latin typeface="Cambria Math" panose="02040503050406030204" pitchFamily="18" charset="0"/>
                    <a:ea typeface="Cambria Math" panose="02040503050406030204" pitchFamily="18" charset="0"/>
                  </a:rPr>
                  <a:t>𝛼𝛼</a:t>
                </a:r>
                <a:r>
                  <a:rPr lang="it-IT" b="0" i="0">
                    <a:latin typeface="Cambria Math" panose="02040503050406030204" pitchFamily="18" charset="0"/>
                    <a:ea typeface="Cambria Math" panose="02040503050406030204" pitchFamily="18" charset="0"/>
                  </a:rPr>
                  <a:t> </a:t>
                </a:r>
                <a:r>
                  <a:rPr lang="en-US" dirty="0"/>
                  <a:t>element of the inverse of the Fisher matrix</a:t>
                </a:r>
              </a:p>
            </p:txBody>
          </p:sp>
        </mc:Fallback>
      </mc:AlternateContent>
      <p:sp>
        <p:nvSpPr>
          <p:cNvPr id="4" name="Segnaposto numero diapositiva 3">
            <a:extLst>
              <a:ext uri="{FF2B5EF4-FFF2-40B4-BE49-F238E27FC236}">
                <a16:creationId xmlns:a16="http://schemas.microsoft.com/office/drawing/2014/main" id="{DFBEC9A7-6FEF-B096-C0ED-49CE30E94DE1}"/>
              </a:ext>
            </a:extLst>
          </p:cNvPr>
          <p:cNvSpPr>
            <a:spLocks noGrp="1"/>
          </p:cNvSpPr>
          <p:nvPr>
            <p:ph type="sldNum" sz="quarter" idx="5"/>
          </p:nvPr>
        </p:nvSpPr>
        <p:spPr/>
        <p:txBody>
          <a:bodyPr/>
          <a:lstStyle/>
          <a:p>
            <a:fld id="{2F338C8D-DA51-4EA8-A30E-29323DBD5978}" type="slidenum">
              <a:rPr lang="en-US" smtClean="0"/>
              <a:t>7</a:t>
            </a:fld>
            <a:endParaRPr lang="en-US" dirty="0"/>
          </a:p>
        </p:txBody>
      </p:sp>
    </p:spTree>
    <p:extLst>
      <p:ext uri="{BB962C8B-B14F-4D97-AF65-F5344CB8AC3E}">
        <p14:creationId xmlns:p14="http://schemas.microsoft.com/office/powerpoint/2010/main" val="104121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77EA-8092-E308-7B29-7B8FBDEB4BA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141E43B-FAD9-C26D-D928-4D13CB677B0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F0B84AE-5BB9-B0DD-E115-AA297554EC00}"/>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egnaposto numero diapositiva 3">
            <a:extLst>
              <a:ext uri="{FF2B5EF4-FFF2-40B4-BE49-F238E27FC236}">
                <a16:creationId xmlns:a16="http://schemas.microsoft.com/office/drawing/2014/main" id="{8799296B-CAA0-896B-E237-6F62A27D34EA}"/>
              </a:ext>
            </a:extLst>
          </p:cNvPr>
          <p:cNvSpPr>
            <a:spLocks noGrp="1"/>
          </p:cNvSpPr>
          <p:nvPr>
            <p:ph type="sldNum" sz="quarter" idx="5"/>
          </p:nvPr>
        </p:nvSpPr>
        <p:spPr/>
        <p:txBody>
          <a:bodyPr/>
          <a:lstStyle/>
          <a:p>
            <a:fld id="{2F338C8D-DA51-4EA8-A30E-29323DBD5978}" type="slidenum">
              <a:rPr lang="en-US" smtClean="0"/>
              <a:t>8</a:t>
            </a:fld>
            <a:endParaRPr lang="en-US" dirty="0"/>
          </a:p>
        </p:txBody>
      </p:sp>
    </p:spTree>
    <p:extLst>
      <p:ext uri="{BB962C8B-B14F-4D97-AF65-F5344CB8AC3E}">
        <p14:creationId xmlns:p14="http://schemas.microsoft.com/office/powerpoint/2010/main" val="2847184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62A7-6CB7-28D9-0160-D7F2FD300A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8DEBB96-343E-DC4E-92FB-C3A33501226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E4B0693-8FE2-0BD1-7C9B-519A17050F1C}"/>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egnaposto numero diapositiva 3">
            <a:extLst>
              <a:ext uri="{FF2B5EF4-FFF2-40B4-BE49-F238E27FC236}">
                <a16:creationId xmlns:a16="http://schemas.microsoft.com/office/drawing/2014/main" id="{8B7AE629-D28F-B4C8-8AAB-344928889226}"/>
              </a:ext>
            </a:extLst>
          </p:cNvPr>
          <p:cNvSpPr>
            <a:spLocks noGrp="1"/>
          </p:cNvSpPr>
          <p:nvPr>
            <p:ph type="sldNum" sz="quarter" idx="5"/>
          </p:nvPr>
        </p:nvSpPr>
        <p:spPr/>
        <p:txBody>
          <a:bodyPr/>
          <a:lstStyle/>
          <a:p>
            <a:fld id="{2F338C8D-DA51-4EA8-A30E-29323DBD5978}" type="slidenum">
              <a:rPr lang="en-US" smtClean="0"/>
              <a:t>9</a:t>
            </a:fld>
            <a:endParaRPr lang="en-US" dirty="0"/>
          </a:p>
        </p:txBody>
      </p:sp>
    </p:spTree>
    <p:extLst>
      <p:ext uri="{BB962C8B-B14F-4D97-AF65-F5344CB8AC3E}">
        <p14:creationId xmlns:p14="http://schemas.microsoft.com/office/powerpoint/2010/main" val="2780200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7DE21E-DFF0-4100-FDF4-1240B77CD86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a:p>
        </p:txBody>
      </p:sp>
      <p:sp>
        <p:nvSpPr>
          <p:cNvPr id="3" name="Sottotitolo 2">
            <a:extLst>
              <a:ext uri="{FF2B5EF4-FFF2-40B4-BE49-F238E27FC236}">
                <a16:creationId xmlns:a16="http://schemas.microsoft.com/office/drawing/2014/main" id="{BDDD2D5E-74AA-1C0E-CDA7-5352288AF4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7DC10CA0-B19B-FFDC-1562-95015838FD57}"/>
              </a:ext>
            </a:extLst>
          </p:cNvPr>
          <p:cNvSpPr>
            <a:spLocks noGrp="1"/>
          </p:cNvSpPr>
          <p:nvPr>
            <p:ph type="dt" sz="half" idx="10"/>
          </p:nvPr>
        </p:nvSpPr>
        <p:spPr/>
        <p:txBody>
          <a:bodyPr/>
          <a:lstStyle/>
          <a:p>
            <a:r>
              <a:rPr lang="en-US"/>
              <a:t>March 10, 2025</a:t>
            </a:r>
            <a:endParaRPr lang="en-US" dirty="0"/>
          </a:p>
        </p:txBody>
      </p:sp>
      <p:sp>
        <p:nvSpPr>
          <p:cNvPr id="5" name="Segnaposto piè di pagina 4">
            <a:extLst>
              <a:ext uri="{FF2B5EF4-FFF2-40B4-BE49-F238E27FC236}">
                <a16:creationId xmlns:a16="http://schemas.microsoft.com/office/drawing/2014/main" id="{930C5051-8AC9-69A8-3CE7-8AA1BDCCD788}"/>
              </a:ext>
            </a:extLst>
          </p:cNvPr>
          <p:cNvSpPr>
            <a:spLocks noGrp="1"/>
          </p:cNvSpPr>
          <p:nvPr>
            <p:ph type="ftr" sz="quarter" idx="11"/>
          </p:nvPr>
        </p:nvSpPr>
        <p:spPr/>
        <p:txBody>
          <a:bodyPr/>
          <a:lstStyle/>
          <a:p>
            <a:r>
              <a:rPr lang="en-US"/>
              <a:t>Modern Computing for Physics - 24/25</a:t>
            </a:r>
            <a:endParaRPr lang="en-US" dirty="0"/>
          </a:p>
        </p:txBody>
      </p:sp>
      <p:sp>
        <p:nvSpPr>
          <p:cNvPr id="6" name="Segnaposto numero diapositiva 5">
            <a:extLst>
              <a:ext uri="{FF2B5EF4-FFF2-40B4-BE49-F238E27FC236}">
                <a16:creationId xmlns:a16="http://schemas.microsoft.com/office/drawing/2014/main" id="{1F16AD77-00D5-D64F-B583-110FFB361CD5}"/>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50060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820FF-D98E-010C-E85F-6968F6FB84FE}"/>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58766C79-E637-1CAC-8343-FC498A20D63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1F6A743-FFBC-9EC2-1EC7-A3E9E4628628}"/>
              </a:ext>
            </a:extLst>
          </p:cNvPr>
          <p:cNvSpPr>
            <a:spLocks noGrp="1"/>
          </p:cNvSpPr>
          <p:nvPr>
            <p:ph type="dt" sz="half" idx="10"/>
          </p:nvPr>
        </p:nvSpPr>
        <p:spPr/>
        <p:txBody>
          <a:bodyPr/>
          <a:lstStyle/>
          <a:p>
            <a:r>
              <a:rPr lang="en-US"/>
              <a:t>March 10, 2025</a:t>
            </a:r>
            <a:endParaRPr lang="en-US" dirty="0"/>
          </a:p>
        </p:txBody>
      </p:sp>
      <p:sp>
        <p:nvSpPr>
          <p:cNvPr id="5" name="Segnaposto piè di pagina 4">
            <a:extLst>
              <a:ext uri="{FF2B5EF4-FFF2-40B4-BE49-F238E27FC236}">
                <a16:creationId xmlns:a16="http://schemas.microsoft.com/office/drawing/2014/main" id="{7096B2D0-D0A3-B156-FB66-F27909CED7AF}"/>
              </a:ext>
            </a:extLst>
          </p:cNvPr>
          <p:cNvSpPr>
            <a:spLocks noGrp="1"/>
          </p:cNvSpPr>
          <p:nvPr>
            <p:ph type="ftr" sz="quarter" idx="11"/>
          </p:nvPr>
        </p:nvSpPr>
        <p:spPr/>
        <p:txBody>
          <a:bodyPr/>
          <a:lstStyle/>
          <a:p>
            <a:r>
              <a:rPr lang="en-US"/>
              <a:t>Modern Computing for Physics - 24/25</a:t>
            </a:r>
            <a:endParaRPr lang="en-US" dirty="0"/>
          </a:p>
        </p:txBody>
      </p:sp>
      <p:sp>
        <p:nvSpPr>
          <p:cNvPr id="6" name="Segnaposto numero diapositiva 5">
            <a:extLst>
              <a:ext uri="{FF2B5EF4-FFF2-40B4-BE49-F238E27FC236}">
                <a16:creationId xmlns:a16="http://schemas.microsoft.com/office/drawing/2014/main" id="{CCED1A1B-9723-E3C0-0CFE-AA6B81C31847}"/>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213308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3F758DF-8670-DED8-113D-25FB3AD0630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A66F3984-0431-F87B-5CC8-BA3A064C25D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F32D945-5DE4-8A53-CD27-91DD369D531A}"/>
              </a:ext>
            </a:extLst>
          </p:cNvPr>
          <p:cNvSpPr>
            <a:spLocks noGrp="1"/>
          </p:cNvSpPr>
          <p:nvPr>
            <p:ph type="dt" sz="half" idx="10"/>
          </p:nvPr>
        </p:nvSpPr>
        <p:spPr/>
        <p:txBody>
          <a:bodyPr/>
          <a:lstStyle/>
          <a:p>
            <a:r>
              <a:rPr lang="en-US"/>
              <a:t>March 10, 2025</a:t>
            </a:r>
            <a:endParaRPr lang="en-US" dirty="0"/>
          </a:p>
        </p:txBody>
      </p:sp>
      <p:sp>
        <p:nvSpPr>
          <p:cNvPr id="5" name="Segnaposto piè di pagina 4">
            <a:extLst>
              <a:ext uri="{FF2B5EF4-FFF2-40B4-BE49-F238E27FC236}">
                <a16:creationId xmlns:a16="http://schemas.microsoft.com/office/drawing/2014/main" id="{C1069DCF-5730-0E10-D1FA-E056BBF31F1F}"/>
              </a:ext>
            </a:extLst>
          </p:cNvPr>
          <p:cNvSpPr>
            <a:spLocks noGrp="1"/>
          </p:cNvSpPr>
          <p:nvPr>
            <p:ph type="ftr" sz="quarter" idx="11"/>
          </p:nvPr>
        </p:nvSpPr>
        <p:spPr/>
        <p:txBody>
          <a:bodyPr/>
          <a:lstStyle/>
          <a:p>
            <a:r>
              <a:rPr lang="en-US"/>
              <a:t>Modern Computing for Physics - 24/25</a:t>
            </a:r>
            <a:endParaRPr lang="en-US" dirty="0"/>
          </a:p>
        </p:txBody>
      </p:sp>
      <p:sp>
        <p:nvSpPr>
          <p:cNvPr id="6" name="Segnaposto numero diapositiva 5">
            <a:extLst>
              <a:ext uri="{FF2B5EF4-FFF2-40B4-BE49-F238E27FC236}">
                <a16:creationId xmlns:a16="http://schemas.microsoft.com/office/drawing/2014/main" id="{8842C388-A489-E1ED-43F3-18771F475853}"/>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84510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41337-9FCD-7E8D-60D8-98A70F3FBFC1}"/>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1837BD21-4F34-80C0-360B-7D718674FCA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6F2DE260-0192-61F3-E348-8142BC4CAA3F}"/>
              </a:ext>
            </a:extLst>
          </p:cNvPr>
          <p:cNvSpPr>
            <a:spLocks noGrp="1"/>
          </p:cNvSpPr>
          <p:nvPr>
            <p:ph type="dt" sz="half" idx="10"/>
          </p:nvPr>
        </p:nvSpPr>
        <p:spPr/>
        <p:txBody>
          <a:bodyPr/>
          <a:lstStyle/>
          <a:p>
            <a:r>
              <a:rPr lang="en-US"/>
              <a:t>March 10, 2025</a:t>
            </a:r>
            <a:endParaRPr lang="en-US" dirty="0"/>
          </a:p>
        </p:txBody>
      </p:sp>
      <p:sp>
        <p:nvSpPr>
          <p:cNvPr id="5" name="Segnaposto piè di pagina 4">
            <a:extLst>
              <a:ext uri="{FF2B5EF4-FFF2-40B4-BE49-F238E27FC236}">
                <a16:creationId xmlns:a16="http://schemas.microsoft.com/office/drawing/2014/main" id="{80C0C1AC-86AA-544A-4B09-7A7D3749003D}"/>
              </a:ext>
            </a:extLst>
          </p:cNvPr>
          <p:cNvSpPr>
            <a:spLocks noGrp="1"/>
          </p:cNvSpPr>
          <p:nvPr>
            <p:ph type="ftr" sz="quarter" idx="11"/>
          </p:nvPr>
        </p:nvSpPr>
        <p:spPr/>
        <p:txBody>
          <a:bodyPr/>
          <a:lstStyle/>
          <a:p>
            <a:r>
              <a:rPr lang="en-US"/>
              <a:t>Modern Computing for Physics - 24/25</a:t>
            </a:r>
            <a:endParaRPr lang="en-US" dirty="0"/>
          </a:p>
        </p:txBody>
      </p:sp>
      <p:sp>
        <p:nvSpPr>
          <p:cNvPr id="6" name="Segnaposto numero diapositiva 5">
            <a:extLst>
              <a:ext uri="{FF2B5EF4-FFF2-40B4-BE49-F238E27FC236}">
                <a16:creationId xmlns:a16="http://schemas.microsoft.com/office/drawing/2014/main" id="{D6D05B8C-502D-1307-DB8A-BC27337E3EE4}"/>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2042293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60DEF8-E225-FFBF-8D21-1687274C57C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86E95284-09F0-EDE6-5B01-F348BD2AF3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7B19282-0A06-7856-CB45-42F1ABA64391}"/>
              </a:ext>
            </a:extLst>
          </p:cNvPr>
          <p:cNvSpPr>
            <a:spLocks noGrp="1"/>
          </p:cNvSpPr>
          <p:nvPr>
            <p:ph type="dt" sz="half" idx="10"/>
          </p:nvPr>
        </p:nvSpPr>
        <p:spPr/>
        <p:txBody>
          <a:bodyPr/>
          <a:lstStyle/>
          <a:p>
            <a:r>
              <a:rPr lang="en-US"/>
              <a:t>March 10, 2025</a:t>
            </a:r>
            <a:endParaRPr lang="en-US" dirty="0"/>
          </a:p>
        </p:txBody>
      </p:sp>
      <p:sp>
        <p:nvSpPr>
          <p:cNvPr id="5" name="Segnaposto piè di pagina 4">
            <a:extLst>
              <a:ext uri="{FF2B5EF4-FFF2-40B4-BE49-F238E27FC236}">
                <a16:creationId xmlns:a16="http://schemas.microsoft.com/office/drawing/2014/main" id="{0ECE0AE2-D80D-FAC9-37F4-138FC33318C1}"/>
              </a:ext>
            </a:extLst>
          </p:cNvPr>
          <p:cNvSpPr>
            <a:spLocks noGrp="1"/>
          </p:cNvSpPr>
          <p:nvPr>
            <p:ph type="ftr" sz="quarter" idx="11"/>
          </p:nvPr>
        </p:nvSpPr>
        <p:spPr/>
        <p:txBody>
          <a:bodyPr/>
          <a:lstStyle/>
          <a:p>
            <a:r>
              <a:rPr lang="en-US"/>
              <a:t>Modern Computing for Physics - 24/25</a:t>
            </a:r>
            <a:endParaRPr lang="en-US" dirty="0"/>
          </a:p>
        </p:txBody>
      </p:sp>
      <p:sp>
        <p:nvSpPr>
          <p:cNvPr id="6" name="Segnaposto numero diapositiva 5">
            <a:extLst>
              <a:ext uri="{FF2B5EF4-FFF2-40B4-BE49-F238E27FC236}">
                <a16:creationId xmlns:a16="http://schemas.microsoft.com/office/drawing/2014/main" id="{C7223225-0F6C-2B22-D6E5-519FA584CEBA}"/>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94436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96517F-0E3A-C05B-EC09-17902BBFE40C}"/>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B9BF30-3E9B-748F-CDC2-932B02DB4B9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308F2AC-10A0-0B0B-607F-3D4A4746493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AFC80158-9D4A-DE84-DE99-4D84C934B6D1}"/>
              </a:ext>
            </a:extLst>
          </p:cNvPr>
          <p:cNvSpPr>
            <a:spLocks noGrp="1"/>
          </p:cNvSpPr>
          <p:nvPr>
            <p:ph type="dt" sz="half" idx="10"/>
          </p:nvPr>
        </p:nvSpPr>
        <p:spPr/>
        <p:txBody>
          <a:bodyPr/>
          <a:lstStyle/>
          <a:p>
            <a:r>
              <a:rPr lang="en-US"/>
              <a:t>March 10, 2025</a:t>
            </a:r>
            <a:endParaRPr lang="en-US" dirty="0"/>
          </a:p>
        </p:txBody>
      </p:sp>
      <p:sp>
        <p:nvSpPr>
          <p:cNvPr id="6" name="Segnaposto piè di pagina 5">
            <a:extLst>
              <a:ext uri="{FF2B5EF4-FFF2-40B4-BE49-F238E27FC236}">
                <a16:creationId xmlns:a16="http://schemas.microsoft.com/office/drawing/2014/main" id="{4997C371-4CE7-9DAC-D0D5-7FA974505781}"/>
              </a:ext>
            </a:extLst>
          </p:cNvPr>
          <p:cNvSpPr>
            <a:spLocks noGrp="1"/>
          </p:cNvSpPr>
          <p:nvPr>
            <p:ph type="ftr" sz="quarter" idx="11"/>
          </p:nvPr>
        </p:nvSpPr>
        <p:spPr/>
        <p:txBody>
          <a:bodyPr/>
          <a:lstStyle/>
          <a:p>
            <a:r>
              <a:rPr lang="en-US"/>
              <a:t>Modern Computing for Physics - 24/25</a:t>
            </a:r>
            <a:endParaRPr lang="en-US" dirty="0"/>
          </a:p>
        </p:txBody>
      </p:sp>
      <p:sp>
        <p:nvSpPr>
          <p:cNvPr id="7" name="Segnaposto numero diapositiva 6">
            <a:extLst>
              <a:ext uri="{FF2B5EF4-FFF2-40B4-BE49-F238E27FC236}">
                <a16:creationId xmlns:a16="http://schemas.microsoft.com/office/drawing/2014/main" id="{603669EC-FFA0-B1CB-B4A0-5B773DE6077C}"/>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909940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550140-A23E-5742-E4E0-7BA25AAA53C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69AF027B-6E94-FD40-B3DB-A4EBD8E742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4A05C3B-D13C-FA1B-239D-877C51D1E13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33271930-185F-13EE-7AD9-9C8196AB4F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B8EFBE8-5179-3824-14FF-EAC6EC0440B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519D36A2-9AED-7E17-9056-EA080AD6023E}"/>
              </a:ext>
            </a:extLst>
          </p:cNvPr>
          <p:cNvSpPr>
            <a:spLocks noGrp="1"/>
          </p:cNvSpPr>
          <p:nvPr>
            <p:ph type="dt" sz="half" idx="10"/>
          </p:nvPr>
        </p:nvSpPr>
        <p:spPr/>
        <p:txBody>
          <a:bodyPr/>
          <a:lstStyle/>
          <a:p>
            <a:r>
              <a:rPr lang="en-US"/>
              <a:t>March 10, 2025</a:t>
            </a:r>
            <a:endParaRPr lang="en-US" dirty="0"/>
          </a:p>
        </p:txBody>
      </p:sp>
      <p:sp>
        <p:nvSpPr>
          <p:cNvPr id="8" name="Segnaposto piè di pagina 7">
            <a:extLst>
              <a:ext uri="{FF2B5EF4-FFF2-40B4-BE49-F238E27FC236}">
                <a16:creationId xmlns:a16="http://schemas.microsoft.com/office/drawing/2014/main" id="{26803FD8-B02B-4BD7-E270-79BB508DE061}"/>
              </a:ext>
            </a:extLst>
          </p:cNvPr>
          <p:cNvSpPr>
            <a:spLocks noGrp="1"/>
          </p:cNvSpPr>
          <p:nvPr>
            <p:ph type="ftr" sz="quarter" idx="11"/>
          </p:nvPr>
        </p:nvSpPr>
        <p:spPr/>
        <p:txBody>
          <a:bodyPr/>
          <a:lstStyle/>
          <a:p>
            <a:r>
              <a:rPr lang="en-US"/>
              <a:t>Modern Computing for Physics - 24/25</a:t>
            </a:r>
            <a:endParaRPr lang="en-US" dirty="0"/>
          </a:p>
        </p:txBody>
      </p:sp>
      <p:sp>
        <p:nvSpPr>
          <p:cNvPr id="9" name="Segnaposto numero diapositiva 8">
            <a:extLst>
              <a:ext uri="{FF2B5EF4-FFF2-40B4-BE49-F238E27FC236}">
                <a16:creationId xmlns:a16="http://schemas.microsoft.com/office/drawing/2014/main" id="{C62505AD-99FE-0977-E21B-F36435AC48EA}"/>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432698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4DB788-6665-244C-7C43-9F9D2CB665B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BCB62B3B-A0F6-5163-F3C1-D33F1F3C8609}"/>
              </a:ext>
            </a:extLst>
          </p:cNvPr>
          <p:cNvSpPr>
            <a:spLocks noGrp="1"/>
          </p:cNvSpPr>
          <p:nvPr>
            <p:ph type="dt" sz="half" idx="10"/>
          </p:nvPr>
        </p:nvSpPr>
        <p:spPr/>
        <p:txBody>
          <a:bodyPr/>
          <a:lstStyle/>
          <a:p>
            <a:r>
              <a:rPr lang="en-US"/>
              <a:t>March 10, 2025</a:t>
            </a:r>
            <a:endParaRPr lang="en-US" dirty="0"/>
          </a:p>
        </p:txBody>
      </p:sp>
      <p:sp>
        <p:nvSpPr>
          <p:cNvPr id="4" name="Segnaposto piè di pagina 3">
            <a:extLst>
              <a:ext uri="{FF2B5EF4-FFF2-40B4-BE49-F238E27FC236}">
                <a16:creationId xmlns:a16="http://schemas.microsoft.com/office/drawing/2014/main" id="{00BFECAC-1546-F548-EA4D-C38B03E37FBA}"/>
              </a:ext>
            </a:extLst>
          </p:cNvPr>
          <p:cNvSpPr>
            <a:spLocks noGrp="1"/>
          </p:cNvSpPr>
          <p:nvPr>
            <p:ph type="ftr" sz="quarter" idx="11"/>
          </p:nvPr>
        </p:nvSpPr>
        <p:spPr/>
        <p:txBody>
          <a:bodyPr/>
          <a:lstStyle/>
          <a:p>
            <a:r>
              <a:rPr lang="en-US"/>
              <a:t>Modern Computing for Physics - 24/25</a:t>
            </a:r>
            <a:endParaRPr lang="en-US" dirty="0"/>
          </a:p>
        </p:txBody>
      </p:sp>
      <p:sp>
        <p:nvSpPr>
          <p:cNvPr id="5" name="Segnaposto numero diapositiva 4">
            <a:extLst>
              <a:ext uri="{FF2B5EF4-FFF2-40B4-BE49-F238E27FC236}">
                <a16:creationId xmlns:a16="http://schemas.microsoft.com/office/drawing/2014/main" id="{21E10621-EBEB-2AFD-33B0-6F8958E97D09}"/>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2566064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073DBC2-8027-D93E-1BB8-18161E8D8F6F}"/>
              </a:ext>
            </a:extLst>
          </p:cNvPr>
          <p:cNvSpPr>
            <a:spLocks noGrp="1"/>
          </p:cNvSpPr>
          <p:nvPr>
            <p:ph type="dt" sz="half" idx="10"/>
          </p:nvPr>
        </p:nvSpPr>
        <p:spPr/>
        <p:txBody>
          <a:bodyPr/>
          <a:lstStyle/>
          <a:p>
            <a:r>
              <a:rPr lang="en-US"/>
              <a:t>March 10, 2025</a:t>
            </a:r>
            <a:endParaRPr lang="en-US" dirty="0"/>
          </a:p>
        </p:txBody>
      </p:sp>
      <p:sp>
        <p:nvSpPr>
          <p:cNvPr id="3" name="Segnaposto piè di pagina 2">
            <a:extLst>
              <a:ext uri="{FF2B5EF4-FFF2-40B4-BE49-F238E27FC236}">
                <a16:creationId xmlns:a16="http://schemas.microsoft.com/office/drawing/2014/main" id="{E827C38E-E0F0-D1CB-A8AA-F3BC4AB25C52}"/>
              </a:ext>
            </a:extLst>
          </p:cNvPr>
          <p:cNvSpPr>
            <a:spLocks noGrp="1"/>
          </p:cNvSpPr>
          <p:nvPr>
            <p:ph type="ftr" sz="quarter" idx="11"/>
          </p:nvPr>
        </p:nvSpPr>
        <p:spPr/>
        <p:txBody>
          <a:bodyPr/>
          <a:lstStyle/>
          <a:p>
            <a:r>
              <a:rPr lang="en-US"/>
              <a:t>Modern Computing for Physics - 24/25</a:t>
            </a:r>
            <a:endParaRPr lang="en-US" dirty="0"/>
          </a:p>
        </p:txBody>
      </p:sp>
      <p:sp>
        <p:nvSpPr>
          <p:cNvPr id="4" name="Segnaposto numero diapositiva 3">
            <a:extLst>
              <a:ext uri="{FF2B5EF4-FFF2-40B4-BE49-F238E27FC236}">
                <a16:creationId xmlns:a16="http://schemas.microsoft.com/office/drawing/2014/main" id="{A629019F-5B50-9123-7D50-D88B46E129D7}"/>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1574837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07572-204E-9AEC-FAC4-628D14B74C9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A25243A9-B8B6-39C2-A019-6C6C5556F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4CB6AD33-8275-D782-7E1B-3B95CB190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D84425D-030F-8F73-1870-33F240F474A6}"/>
              </a:ext>
            </a:extLst>
          </p:cNvPr>
          <p:cNvSpPr>
            <a:spLocks noGrp="1"/>
          </p:cNvSpPr>
          <p:nvPr>
            <p:ph type="dt" sz="half" idx="10"/>
          </p:nvPr>
        </p:nvSpPr>
        <p:spPr/>
        <p:txBody>
          <a:bodyPr/>
          <a:lstStyle/>
          <a:p>
            <a:r>
              <a:rPr lang="en-US"/>
              <a:t>March 10, 2025</a:t>
            </a:r>
            <a:endParaRPr lang="en-US" dirty="0"/>
          </a:p>
        </p:txBody>
      </p:sp>
      <p:sp>
        <p:nvSpPr>
          <p:cNvPr id="6" name="Segnaposto piè di pagina 5">
            <a:extLst>
              <a:ext uri="{FF2B5EF4-FFF2-40B4-BE49-F238E27FC236}">
                <a16:creationId xmlns:a16="http://schemas.microsoft.com/office/drawing/2014/main" id="{AB81FA17-6FDA-03BD-33DC-369B14B545C6}"/>
              </a:ext>
            </a:extLst>
          </p:cNvPr>
          <p:cNvSpPr>
            <a:spLocks noGrp="1"/>
          </p:cNvSpPr>
          <p:nvPr>
            <p:ph type="ftr" sz="quarter" idx="11"/>
          </p:nvPr>
        </p:nvSpPr>
        <p:spPr/>
        <p:txBody>
          <a:bodyPr/>
          <a:lstStyle/>
          <a:p>
            <a:r>
              <a:rPr lang="en-US"/>
              <a:t>Modern Computing for Physics - 24/25</a:t>
            </a:r>
            <a:endParaRPr lang="en-US" dirty="0"/>
          </a:p>
        </p:txBody>
      </p:sp>
      <p:sp>
        <p:nvSpPr>
          <p:cNvPr id="7" name="Segnaposto numero diapositiva 6">
            <a:extLst>
              <a:ext uri="{FF2B5EF4-FFF2-40B4-BE49-F238E27FC236}">
                <a16:creationId xmlns:a16="http://schemas.microsoft.com/office/drawing/2014/main" id="{076060BA-0DCD-20CD-2517-A9507682DDF4}"/>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890499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56B412-5F8E-6D11-9D43-B3BE46E0B8D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2E628DA2-DD67-1B7C-E0E0-7E0C0D3E97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Segnaposto testo 3">
            <a:extLst>
              <a:ext uri="{FF2B5EF4-FFF2-40B4-BE49-F238E27FC236}">
                <a16:creationId xmlns:a16="http://schemas.microsoft.com/office/drawing/2014/main" id="{91938934-C09F-E7D0-0B97-55B8AA5A2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341D034-B60A-9805-6810-7B76E6E3109F}"/>
              </a:ext>
            </a:extLst>
          </p:cNvPr>
          <p:cNvSpPr>
            <a:spLocks noGrp="1"/>
          </p:cNvSpPr>
          <p:nvPr>
            <p:ph type="dt" sz="half" idx="10"/>
          </p:nvPr>
        </p:nvSpPr>
        <p:spPr/>
        <p:txBody>
          <a:bodyPr/>
          <a:lstStyle/>
          <a:p>
            <a:r>
              <a:rPr lang="en-US"/>
              <a:t>March 10, 2025</a:t>
            </a:r>
            <a:endParaRPr lang="en-US" dirty="0"/>
          </a:p>
        </p:txBody>
      </p:sp>
      <p:sp>
        <p:nvSpPr>
          <p:cNvPr id="6" name="Segnaposto piè di pagina 5">
            <a:extLst>
              <a:ext uri="{FF2B5EF4-FFF2-40B4-BE49-F238E27FC236}">
                <a16:creationId xmlns:a16="http://schemas.microsoft.com/office/drawing/2014/main" id="{630CFB58-0464-54B3-E49C-6F749783DF6A}"/>
              </a:ext>
            </a:extLst>
          </p:cNvPr>
          <p:cNvSpPr>
            <a:spLocks noGrp="1"/>
          </p:cNvSpPr>
          <p:nvPr>
            <p:ph type="ftr" sz="quarter" idx="11"/>
          </p:nvPr>
        </p:nvSpPr>
        <p:spPr/>
        <p:txBody>
          <a:bodyPr/>
          <a:lstStyle/>
          <a:p>
            <a:r>
              <a:rPr lang="en-US"/>
              <a:t>Modern Computing for Physics - 24/25</a:t>
            </a:r>
            <a:endParaRPr lang="en-US" dirty="0"/>
          </a:p>
        </p:txBody>
      </p:sp>
      <p:sp>
        <p:nvSpPr>
          <p:cNvPr id="7" name="Segnaposto numero diapositiva 6">
            <a:extLst>
              <a:ext uri="{FF2B5EF4-FFF2-40B4-BE49-F238E27FC236}">
                <a16:creationId xmlns:a16="http://schemas.microsoft.com/office/drawing/2014/main" id="{ED5D0AE1-3B0D-D9F2-4124-0A4648877B8F}"/>
              </a:ext>
            </a:extLst>
          </p:cNvPr>
          <p:cNvSpPr>
            <a:spLocks noGrp="1"/>
          </p:cNvSpPr>
          <p:nvPr>
            <p:ph type="sldNum" sz="quarter" idx="12"/>
          </p:nvPr>
        </p:nvSpPr>
        <p:spPr/>
        <p:txBody>
          <a:bodyPr/>
          <a:lstStyle/>
          <a:p>
            <a:fld id="{E1CA9DB9-723A-4AF3-88D9-E42911C1F0FD}" type="slidenum">
              <a:rPr lang="en-US" smtClean="0"/>
              <a:t>‹#›</a:t>
            </a:fld>
            <a:endParaRPr lang="en-US" dirty="0"/>
          </a:p>
        </p:txBody>
      </p:sp>
    </p:spTree>
    <p:extLst>
      <p:ext uri="{BB962C8B-B14F-4D97-AF65-F5344CB8AC3E}">
        <p14:creationId xmlns:p14="http://schemas.microsoft.com/office/powerpoint/2010/main" val="559385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9AD9F38-735B-E0DD-BAB3-DAB11E7834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3B137720-06C5-0FF4-3C33-2CD051C192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F2E0D8F-0AF3-4C9B-1D26-333178F404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March 10, 2025</a:t>
            </a:r>
            <a:endParaRPr lang="en-US" dirty="0"/>
          </a:p>
        </p:txBody>
      </p:sp>
      <p:sp>
        <p:nvSpPr>
          <p:cNvPr id="5" name="Segnaposto piè di pagina 4">
            <a:extLst>
              <a:ext uri="{FF2B5EF4-FFF2-40B4-BE49-F238E27FC236}">
                <a16:creationId xmlns:a16="http://schemas.microsoft.com/office/drawing/2014/main" id="{AEA10C4A-25AE-1162-CF47-AF05C4F1AF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Modern Computing for Physics - 24/25</a:t>
            </a:r>
            <a:endParaRPr lang="en-US" dirty="0"/>
          </a:p>
        </p:txBody>
      </p:sp>
      <p:sp>
        <p:nvSpPr>
          <p:cNvPr id="6" name="Segnaposto numero diapositiva 5">
            <a:extLst>
              <a:ext uri="{FF2B5EF4-FFF2-40B4-BE49-F238E27FC236}">
                <a16:creationId xmlns:a16="http://schemas.microsoft.com/office/drawing/2014/main" id="{821BBE6B-368F-4930-3187-CEA83D4A57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1CA9DB9-723A-4AF3-88D9-E42911C1F0FD}" type="slidenum">
              <a:rPr lang="en-US" smtClean="0"/>
              <a:t>‹#›</a:t>
            </a:fld>
            <a:endParaRPr lang="en-US" dirty="0"/>
          </a:p>
        </p:txBody>
      </p:sp>
    </p:spTree>
    <p:extLst>
      <p:ext uri="{BB962C8B-B14F-4D97-AF65-F5344CB8AC3E}">
        <p14:creationId xmlns:p14="http://schemas.microsoft.com/office/powerpoint/2010/main" val="1119023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gif"/><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6737A-FFB6-4719-FF99-4CF4FED21B0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FC871BC-B882-1288-7122-3124DEA2138A}"/>
              </a:ext>
            </a:extLst>
          </p:cNvPr>
          <p:cNvSpPr>
            <a:spLocks noGrp="1"/>
          </p:cNvSpPr>
          <p:nvPr>
            <p:ph type="title"/>
          </p:nvPr>
        </p:nvSpPr>
        <p:spPr>
          <a:xfrm>
            <a:off x="2857618" y="350596"/>
            <a:ext cx="6476763" cy="1325563"/>
          </a:xfrm>
        </p:spPr>
        <p:txBody>
          <a:bodyPr>
            <a:normAutofit/>
          </a:bodyPr>
          <a:lstStyle/>
          <a:p>
            <a:r>
              <a:rPr lang="en-US" sz="2800" noProof="0" dirty="0">
                <a:latin typeface="+mn-lt"/>
              </a:rPr>
              <a:t>		</a:t>
            </a:r>
            <a:r>
              <a:rPr lang="en-US" sz="2200" noProof="0" dirty="0">
                <a:solidFill>
                  <a:schemeClr val="bg2">
                    <a:lumMod val="25000"/>
                  </a:schemeClr>
                </a:solidFill>
                <a:latin typeface="+mn-lt"/>
              </a:rPr>
              <a:t>UNIVERSITY OF PADOVA</a:t>
            </a:r>
            <a:br>
              <a:rPr lang="en-US" sz="2200" noProof="0" dirty="0">
                <a:solidFill>
                  <a:schemeClr val="bg2">
                    <a:lumMod val="25000"/>
                  </a:schemeClr>
                </a:solidFill>
                <a:latin typeface="+mn-lt"/>
              </a:rPr>
            </a:br>
            <a:r>
              <a:rPr lang="en-US" sz="2200" noProof="0" dirty="0">
                <a:solidFill>
                  <a:schemeClr val="bg2">
                    <a:lumMod val="25000"/>
                  </a:schemeClr>
                </a:solidFill>
                <a:latin typeface="+mn-lt"/>
              </a:rPr>
              <a:t>		Physics of Data</a:t>
            </a:r>
            <a:br>
              <a:rPr lang="en-US" sz="2200" noProof="0" dirty="0">
                <a:solidFill>
                  <a:schemeClr val="bg2">
                    <a:lumMod val="25000"/>
                  </a:schemeClr>
                </a:solidFill>
                <a:latin typeface="+mn-lt"/>
              </a:rPr>
            </a:br>
            <a:r>
              <a:rPr lang="en-US" sz="2200" noProof="0" dirty="0">
                <a:solidFill>
                  <a:schemeClr val="bg2">
                    <a:lumMod val="25000"/>
                  </a:schemeClr>
                </a:solidFill>
                <a:latin typeface="+mn-lt"/>
              </a:rPr>
              <a:t>		Astrostatistics and Cosmology</a:t>
            </a:r>
          </a:p>
        </p:txBody>
      </p:sp>
      <p:sp>
        <p:nvSpPr>
          <p:cNvPr id="3" name="Segnaposto contenuto 2">
            <a:extLst>
              <a:ext uri="{FF2B5EF4-FFF2-40B4-BE49-F238E27FC236}">
                <a16:creationId xmlns:a16="http://schemas.microsoft.com/office/drawing/2014/main" id="{F47DCC06-6804-CB96-6A76-1CA8A4FAF64F}"/>
              </a:ext>
            </a:extLst>
          </p:cNvPr>
          <p:cNvSpPr>
            <a:spLocks noGrp="1"/>
          </p:cNvSpPr>
          <p:nvPr>
            <p:ph idx="1"/>
          </p:nvPr>
        </p:nvSpPr>
        <p:spPr>
          <a:xfrm>
            <a:off x="420370" y="2623660"/>
            <a:ext cx="11351260" cy="1610679"/>
          </a:xfrm>
        </p:spPr>
        <p:txBody>
          <a:bodyPr anchor="ctr">
            <a:noAutofit/>
          </a:bodyPr>
          <a:lstStyle/>
          <a:p>
            <a:pPr marL="0" indent="0" algn="ctr">
              <a:lnSpc>
                <a:spcPct val="150000"/>
              </a:lnSpc>
              <a:buNone/>
            </a:pPr>
            <a:r>
              <a:rPr lang="en-US" sz="3900" b="1" cap="all" noProof="0" dirty="0"/>
              <a:t>N-Body simulator </a:t>
            </a:r>
          </a:p>
          <a:p>
            <a:pPr marL="0" indent="0" algn="ctr">
              <a:lnSpc>
                <a:spcPct val="150000"/>
              </a:lnSpc>
              <a:buNone/>
            </a:pPr>
            <a:r>
              <a:rPr lang="en-US" sz="3900" b="1" cap="all" noProof="0" dirty="0"/>
              <a:t>Cuda parallelization</a:t>
            </a:r>
          </a:p>
        </p:txBody>
      </p:sp>
      <p:sp>
        <p:nvSpPr>
          <p:cNvPr id="4" name="Segnaposto data 3">
            <a:extLst>
              <a:ext uri="{FF2B5EF4-FFF2-40B4-BE49-F238E27FC236}">
                <a16:creationId xmlns:a16="http://schemas.microsoft.com/office/drawing/2014/main" id="{792F6CD3-D26C-F26F-00B2-2C2C6A7A0C57}"/>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D65DEDE8-E9F3-7CA0-BF90-4D03716EA316}"/>
              </a:ext>
            </a:extLst>
          </p:cNvPr>
          <p:cNvSpPr>
            <a:spLocks noGrp="1"/>
          </p:cNvSpPr>
          <p:nvPr>
            <p:ph type="sldNum" sz="quarter" idx="12"/>
          </p:nvPr>
        </p:nvSpPr>
        <p:spPr>
          <a:xfrm>
            <a:off x="8610600" y="6311900"/>
            <a:ext cx="2743200" cy="365125"/>
          </a:xfrm>
        </p:spPr>
        <p:txBody>
          <a:bodyPr/>
          <a:lstStyle/>
          <a:p>
            <a:r>
              <a:rPr lang="en-US" sz="1500" noProof="0" dirty="0">
                <a:solidFill>
                  <a:schemeClr val="bg1"/>
                </a:solidFill>
              </a:rPr>
              <a:t>Gabriele Bertinelli</a:t>
            </a:r>
          </a:p>
        </p:txBody>
      </p:sp>
      <p:sp>
        <p:nvSpPr>
          <p:cNvPr id="7" name="Segnaposto piè di pagina 6">
            <a:extLst>
              <a:ext uri="{FF2B5EF4-FFF2-40B4-BE49-F238E27FC236}">
                <a16:creationId xmlns:a16="http://schemas.microsoft.com/office/drawing/2014/main" id="{9E8F161C-C2BE-D6E6-F505-DE0B5843C938}"/>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9" name="Immagine 8" descr="Immagine che contiene testo, emblema, simbolo&#10;&#10;Descrizione generata automaticamente">
            <a:extLst>
              <a:ext uri="{FF2B5EF4-FFF2-40B4-BE49-F238E27FC236}">
                <a16:creationId xmlns:a16="http://schemas.microsoft.com/office/drawing/2014/main" id="{5B68DE18-4695-FF3A-AA13-60458950F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098" y="350596"/>
            <a:ext cx="1325563" cy="1325563"/>
          </a:xfrm>
          <a:prstGeom prst="rect">
            <a:avLst/>
          </a:prstGeom>
        </p:spPr>
      </p:pic>
      <p:sp>
        <p:nvSpPr>
          <p:cNvPr id="6" name="Rettangolo 5">
            <a:extLst>
              <a:ext uri="{FF2B5EF4-FFF2-40B4-BE49-F238E27FC236}">
                <a16:creationId xmlns:a16="http://schemas.microsoft.com/office/drawing/2014/main" id="{8BF23328-7A67-A4AD-942F-E8E5EF3E3B9F}"/>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CasellaDiTesto 9">
            <a:extLst>
              <a:ext uri="{FF2B5EF4-FFF2-40B4-BE49-F238E27FC236}">
                <a16:creationId xmlns:a16="http://schemas.microsoft.com/office/drawing/2014/main" id="{F4F24CD8-01AE-2B34-5620-9936A8D7D617}"/>
              </a:ext>
            </a:extLst>
          </p:cNvPr>
          <p:cNvSpPr txBox="1"/>
          <p:nvPr/>
        </p:nvSpPr>
        <p:spPr>
          <a:xfrm>
            <a:off x="3203098" y="4859665"/>
            <a:ext cx="5879981" cy="523220"/>
          </a:xfrm>
          <a:prstGeom prst="rect">
            <a:avLst/>
          </a:prstGeom>
          <a:noFill/>
        </p:spPr>
        <p:txBody>
          <a:bodyPr wrap="square" rtlCol="0" anchor="ctr">
            <a:spAutoFit/>
          </a:bodyPr>
          <a:lstStyle/>
          <a:p>
            <a:pPr algn="ctr"/>
            <a:r>
              <a:rPr lang="en-US" sz="2800" noProof="0" dirty="0">
                <a:solidFill>
                  <a:schemeClr val="bg2">
                    <a:lumMod val="25000"/>
                  </a:schemeClr>
                </a:solidFill>
                <a:latin typeface="+mj-lt"/>
                <a:ea typeface="Roboto" pitchFamily="2" charset="0"/>
              </a:rPr>
              <a:t>Gabriele Bertinelli - 2103359</a:t>
            </a:r>
          </a:p>
        </p:txBody>
      </p:sp>
      <p:sp>
        <p:nvSpPr>
          <p:cNvPr id="8" name="TextBox 7">
            <a:extLst>
              <a:ext uri="{FF2B5EF4-FFF2-40B4-BE49-F238E27FC236}">
                <a16:creationId xmlns:a16="http://schemas.microsoft.com/office/drawing/2014/main" id="{8841AF0C-AE98-588A-0625-8D4B0A2B2EA6}"/>
              </a:ext>
            </a:extLst>
          </p:cNvPr>
          <p:cNvSpPr txBox="1"/>
          <p:nvPr/>
        </p:nvSpPr>
        <p:spPr>
          <a:xfrm>
            <a:off x="838200" y="6322738"/>
            <a:ext cx="10515600" cy="323165"/>
          </a:xfrm>
          <a:prstGeom prst="rect">
            <a:avLst/>
          </a:prstGeom>
          <a:noFill/>
        </p:spPr>
        <p:txBody>
          <a:bodyPr wrap="square" rtlCol="0">
            <a:spAutoFit/>
          </a:bodyPr>
          <a:lstStyle/>
          <a:p>
            <a:pPr algn="ctr"/>
            <a:r>
              <a:rPr lang="en-US" sz="1500" noProof="0" dirty="0">
                <a:solidFill>
                  <a:schemeClr val="bg1"/>
                </a:solidFill>
              </a:rPr>
              <a:t>Modern Computing for Physics – 24/25</a:t>
            </a:r>
          </a:p>
        </p:txBody>
      </p:sp>
      <p:sp>
        <p:nvSpPr>
          <p:cNvPr id="11" name="TextBox 10">
            <a:extLst>
              <a:ext uri="{FF2B5EF4-FFF2-40B4-BE49-F238E27FC236}">
                <a16:creationId xmlns:a16="http://schemas.microsoft.com/office/drawing/2014/main" id="{3FF9A98E-F52C-31E2-B28F-C5352EE048CE}"/>
              </a:ext>
            </a:extLst>
          </p:cNvPr>
          <p:cNvSpPr txBox="1"/>
          <p:nvPr/>
        </p:nvSpPr>
        <p:spPr>
          <a:xfrm>
            <a:off x="5733392" y="3082750"/>
            <a:ext cx="725214" cy="692497"/>
          </a:xfrm>
          <a:prstGeom prst="rect">
            <a:avLst/>
          </a:prstGeom>
          <a:noFill/>
        </p:spPr>
        <p:txBody>
          <a:bodyPr wrap="square" rtlCol="0">
            <a:spAutoFit/>
          </a:bodyPr>
          <a:lstStyle/>
          <a:p>
            <a:pPr algn="ctr"/>
            <a:r>
              <a:rPr lang="en-US" sz="3900" b="1" noProof="0" dirty="0"/>
              <a:t>-</a:t>
            </a:r>
          </a:p>
        </p:txBody>
      </p:sp>
    </p:spTree>
    <p:extLst>
      <p:ext uri="{BB962C8B-B14F-4D97-AF65-F5344CB8AC3E}">
        <p14:creationId xmlns:p14="http://schemas.microsoft.com/office/powerpoint/2010/main" val="253418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D3A85-D4B6-43A3-AB73-D1FBD83E8664}"/>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2FC1E467-5E02-5121-1406-189DEA5BD051}"/>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B8957CE1-EAD7-5F13-78BA-1BF0164D4133}"/>
              </a:ext>
            </a:extLst>
          </p:cNvPr>
          <p:cNvSpPr>
            <a:spLocks noGrp="1"/>
          </p:cNvSpPr>
          <p:nvPr>
            <p:ph type="title"/>
          </p:nvPr>
        </p:nvSpPr>
        <p:spPr/>
        <p:txBody>
          <a:bodyPr>
            <a:normAutofit/>
          </a:bodyPr>
          <a:lstStyle/>
          <a:p>
            <a:r>
              <a:rPr lang="en-US" sz="3900" b="1" noProof="0" dirty="0">
                <a:solidFill>
                  <a:schemeClr val="bg2">
                    <a:lumMod val="25000"/>
                  </a:schemeClr>
                </a:solidFill>
              </a:rPr>
              <a:t>Clustering tiles into thread blocks</a:t>
            </a:r>
          </a:p>
        </p:txBody>
      </p:sp>
      <p:sp>
        <p:nvSpPr>
          <p:cNvPr id="3" name="Segnaposto contenuto 2">
            <a:extLst>
              <a:ext uri="{FF2B5EF4-FFF2-40B4-BE49-F238E27FC236}">
                <a16:creationId xmlns:a16="http://schemas.microsoft.com/office/drawing/2014/main" id="{76ED26CC-1C70-5115-E1B1-021E57C6D012}"/>
              </a:ext>
            </a:extLst>
          </p:cNvPr>
          <p:cNvSpPr>
            <a:spLocks noGrp="1"/>
          </p:cNvSpPr>
          <p:nvPr>
            <p:ph idx="1"/>
          </p:nvPr>
        </p:nvSpPr>
        <p:spPr>
          <a:xfrm>
            <a:off x="911225" y="1917100"/>
            <a:ext cx="9840686" cy="4351338"/>
          </a:xfrm>
        </p:spPr>
        <p:txBody>
          <a:bodyPr anchor="t">
            <a:normAutofit/>
          </a:bodyPr>
          <a:lstStyle/>
          <a:p>
            <a:pPr marL="0" indent="0">
              <a:buNone/>
            </a:pPr>
            <a:r>
              <a:rPr lang="en-US" noProof="0" dirty="0"/>
              <a:t>Let’s define a </a:t>
            </a:r>
            <a:r>
              <a:rPr lang="en-US" b="1" noProof="0" dirty="0">
                <a:solidFill>
                  <a:srgbClr val="C00000"/>
                </a:solidFill>
              </a:rPr>
              <a:t>thread block</a:t>
            </a:r>
            <a:r>
              <a:rPr lang="en-US" noProof="0" dirty="0">
                <a:solidFill>
                  <a:schemeClr val="bg2">
                    <a:lumMod val="25000"/>
                  </a:schemeClr>
                </a:solidFill>
              </a:rPr>
              <a:t> as having </a:t>
            </a:r>
            <a:r>
              <a:rPr lang="en-US" i="1" noProof="0" dirty="0">
                <a:solidFill>
                  <a:schemeClr val="bg2">
                    <a:lumMod val="25000"/>
                  </a:schemeClr>
                </a:solidFill>
              </a:rPr>
              <a:t>p</a:t>
            </a:r>
            <a:r>
              <a:rPr lang="en-US" noProof="0" dirty="0">
                <a:solidFill>
                  <a:schemeClr val="bg2">
                    <a:lumMod val="25000"/>
                  </a:schemeClr>
                </a:solidFill>
              </a:rPr>
              <a:t> threads that executes some number of tiles in sequence</a:t>
            </a:r>
            <a:br>
              <a:rPr lang="en-US" noProof="0" dirty="0">
                <a:solidFill>
                  <a:schemeClr val="bg2">
                    <a:lumMod val="25000"/>
                  </a:schemeClr>
                </a:solidFill>
              </a:rPr>
            </a:br>
            <a:endParaRPr lang="en-US" noProof="0" dirty="0">
              <a:solidFill>
                <a:schemeClr val="bg2">
                  <a:lumMod val="25000"/>
                </a:schemeClr>
              </a:solidFill>
            </a:endParaRPr>
          </a:p>
          <a:p>
            <a:r>
              <a:rPr lang="en-US" noProof="0" dirty="0">
                <a:solidFill>
                  <a:schemeClr val="bg2">
                    <a:lumMod val="25000"/>
                  </a:schemeClr>
                </a:solidFill>
              </a:rPr>
              <a:t>In a thread block there are </a:t>
            </a:r>
            <a:r>
              <a:rPr lang="en-US" b="1" noProof="0" dirty="0">
                <a:solidFill>
                  <a:srgbClr val="C00000"/>
                </a:solidFill>
              </a:rPr>
              <a:t>N/p </a:t>
            </a:r>
            <a:r>
              <a:rPr lang="en-US" noProof="0" dirty="0">
                <a:solidFill>
                  <a:schemeClr val="bg2">
                    <a:lumMod val="25000"/>
                  </a:schemeClr>
                </a:solidFill>
              </a:rPr>
              <a:t>tiles</a:t>
            </a:r>
          </a:p>
          <a:p>
            <a:r>
              <a:rPr lang="en-US" noProof="0" dirty="0">
                <a:solidFill>
                  <a:schemeClr val="bg2">
                    <a:lumMod val="25000"/>
                  </a:schemeClr>
                </a:solidFill>
              </a:rPr>
              <a:t>A thread block reloads its shared</a:t>
            </a:r>
            <a:br>
              <a:rPr lang="en-US" noProof="0" dirty="0">
                <a:solidFill>
                  <a:schemeClr val="bg2">
                    <a:lumMod val="25000"/>
                  </a:schemeClr>
                </a:solidFill>
              </a:rPr>
            </a:br>
            <a:r>
              <a:rPr lang="en-US" noProof="0" dirty="0">
                <a:solidFill>
                  <a:schemeClr val="bg2">
                    <a:lumMod val="25000"/>
                  </a:schemeClr>
                </a:solidFill>
              </a:rPr>
              <a:t>memory every </a:t>
            </a:r>
            <a:r>
              <a:rPr lang="en-US" i="1" noProof="0" dirty="0">
                <a:solidFill>
                  <a:schemeClr val="bg2">
                    <a:lumMod val="25000"/>
                  </a:schemeClr>
                </a:solidFill>
              </a:rPr>
              <a:t>p</a:t>
            </a:r>
            <a:r>
              <a:rPr lang="en-US" noProof="0" dirty="0">
                <a:solidFill>
                  <a:schemeClr val="bg2">
                    <a:lumMod val="25000"/>
                  </a:schemeClr>
                </a:solidFill>
              </a:rPr>
              <a:t> steps to share </a:t>
            </a:r>
            <a:r>
              <a:rPr lang="en-US" i="1" noProof="0" dirty="0">
                <a:solidFill>
                  <a:schemeClr val="bg2">
                    <a:lumMod val="25000"/>
                  </a:schemeClr>
                </a:solidFill>
              </a:rPr>
              <a:t>p</a:t>
            </a:r>
            <a:r>
              <a:rPr lang="en-US" noProof="0" dirty="0">
                <a:solidFill>
                  <a:schemeClr val="bg2">
                    <a:lumMod val="25000"/>
                  </a:schemeClr>
                </a:solidFill>
              </a:rPr>
              <a:t> </a:t>
            </a:r>
            <a:br>
              <a:rPr lang="en-US" noProof="0" dirty="0">
                <a:solidFill>
                  <a:schemeClr val="bg2">
                    <a:lumMod val="25000"/>
                  </a:schemeClr>
                </a:solidFill>
              </a:rPr>
            </a:br>
            <a:r>
              <a:rPr lang="en-US" noProof="0" dirty="0">
                <a:solidFill>
                  <a:schemeClr val="bg2">
                    <a:lumMod val="25000"/>
                  </a:schemeClr>
                </a:solidFill>
              </a:rPr>
              <a:t>positions of the data</a:t>
            </a:r>
          </a:p>
          <a:p>
            <a:pPr marL="0" indent="0">
              <a:buNone/>
            </a:pPr>
            <a:r>
              <a:rPr lang="en-US" noProof="0" dirty="0">
                <a:solidFill>
                  <a:schemeClr val="bg2">
                    <a:lumMod val="25000"/>
                  </a:schemeClr>
                </a:solidFill>
                <a:sym typeface="Wingdings" panose="05000000000000000000" pitchFamily="2" charset="2"/>
              </a:rPr>
              <a:t> Each thread in a block computes all</a:t>
            </a:r>
            <a:br>
              <a:rPr lang="en-US" noProof="0" dirty="0">
                <a:solidFill>
                  <a:schemeClr val="bg2">
                    <a:lumMod val="25000"/>
                  </a:schemeClr>
                </a:solidFill>
                <a:sym typeface="Wingdings" panose="05000000000000000000" pitchFamily="2" charset="2"/>
              </a:rPr>
            </a:br>
            <a:r>
              <a:rPr lang="en-US" noProof="0" dirty="0">
                <a:solidFill>
                  <a:schemeClr val="bg2">
                    <a:lumMod val="25000"/>
                  </a:schemeClr>
                </a:solidFill>
                <a:sym typeface="Wingdings" panose="05000000000000000000" pitchFamily="2" charset="2"/>
              </a:rPr>
              <a:t>N Interactions for one body</a:t>
            </a:r>
            <a:endParaRPr lang="en-US" noProof="0" dirty="0">
              <a:solidFill>
                <a:schemeClr val="bg2">
                  <a:lumMod val="25000"/>
                </a:schemeClr>
              </a:solidFill>
            </a:endParaRPr>
          </a:p>
        </p:txBody>
      </p:sp>
      <p:sp>
        <p:nvSpPr>
          <p:cNvPr id="4" name="Segnaposto data 3">
            <a:extLst>
              <a:ext uri="{FF2B5EF4-FFF2-40B4-BE49-F238E27FC236}">
                <a16:creationId xmlns:a16="http://schemas.microsoft.com/office/drawing/2014/main" id="{2E67264F-0827-1C70-2116-AD997C76CD5A}"/>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D86AEA2A-B586-688D-D430-AE53FAB6395F}"/>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10</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2F2A7671-8819-B535-AC65-9502367722C5}"/>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9" name="Picture 8" descr="A diagram of a speedometer&#10;&#10;AI-generated content may be incorrect.">
            <a:extLst>
              <a:ext uri="{FF2B5EF4-FFF2-40B4-BE49-F238E27FC236}">
                <a16:creationId xmlns:a16="http://schemas.microsoft.com/office/drawing/2014/main" id="{C635DD69-4D7D-D9B6-B6CF-D518500A0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586" y="2982825"/>
            <a:ext cx="4611806" cy="2548023"/>
          </a:xfrm>
          <a:prstGeom prst="rect">
            <a:avLst/>
          </a:prstGeom>
        </p:spPr>
      </p:pic>
      <p:sp>
        <p:nvSpPr>
          <p:cNvPr id="10" name="TextBox 9">
            <a:extLst>
              <a:ext uri="{FF2B5EF4-FFF2-40B4-BE49-F238E27FC236}">
                <a16:creationId xmlns:a16="http://schemas.microsoft.com/office/drawing/2014/main" id="{7CC77AF7-E759-CB57-99B5-7AC162A17377}"/>
              </a:ext>
            </a:extLst>
          </p:cNvPr>
          <p:cNvSpPr txBox="1"/>
          <p:nvPr/>
        </p:nvSpPr>
        <p:spPr>
          <a:xfrm>
            <a:off x="6966586" y="5574910"/>
            <a:ext cx="2007742" cy="276999"/>
          </a:xfrm>
          <a:prstGeom prst="rect">
            <a:avLst/>
          </a:prstGeom>
          <a:noFill/>
        </p:spPr>
        <p:txBody>
          <a:bodyPr wrap="square" rtlCol="0">
            <a:spAutoFit/>
          </a:bodyPr>
          <a:lstStyle/>
          <a:p>
            <a:r>
              <a:rPr lang="en-US" sz="1200" noProof="0" dirty="0">
                <a:solidFill>
                  <a:schemeClr val="bg2">
                    <a:lumMod val="25000"/>
                  </a:schemeClr>
                </a:solidFill>
              </a:rPr>
              <a:t>Credit: NVIDIA</a:t>
            </a:r>
          </a:p>
        </p:txBody>
      </p:sp>
    </p:spTree>
    <p:extLst>
      <p:ext uri="{BB962C8B-B14F-4D97-AF65-F5344CB8AC3E}">
        <p14:creationId xmlns:p14="http://schemas.microsoft.com/office/powerpoint/2010/main" val="2694942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5B68E-74C9-197A-C3E5-E4F432E557F1}"/>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73C4A43B-2D79-F558-2E01-424939BB2607}"/>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8A7714CC-DDE9-E244-72A1-1850F049B263}"/>
              </a:ext>
            </a:extLst>
          </p:cNvPr>
          <p:cNvSpPr>
            <a:spLocks noGrp="1"/>
          </p:cNvSpPr>
          <p:nvPr>
            <p:ph type="title"/>
          </p:nvPr>
        </p:nvSpPr>
        <p:spPr/>
        <p:txBody>
          <a:bodyPr>
            <a:normAutofit/>
          </a:bodyPr>
          <a:lstStyle/>
          <a:p>
            <a:r>
              <a:rPr lang="en-US" sz="3900" b="1" noProof="0" dirty="0">
                <a:solidFill>
                  <a:schemeClr val="bg2">
                    <a:lumMod val="25000"/>
                  </a:schemeClr>
                </a:solidFill>
              </a:rPr>
              <a:t>Clustering tiles into thread blocks</a:t>
            </a:r>
          </a:p>
        </p:txBody>
      </p:sp>
      <p:sp>
        <p:nvSpPr>
          <p:cNvPr id="3" name="Segnaposto contenuto 2">
            <a:extLst>
              <a:ext uri="{FF2B5EF4-FFF2-40B4-BE49-F238E27FC236}">
                <a16:creationId xmlns:a16="http://schemas.microsoft.com/office/drawing/2014/main" id="{9370172E-46AB-B548-6036-96E39E02D0DA}"/>
              </a:ext>
            </a:extLst>
          </p:cNvPr>
          <p:cNvSpPr>
            <a:spLocks noGrp="1"/>
          </p:cNvSpPr>
          <p:nvPr>
            <p:ph idx="1"/>
          </p:nvPr>
        </p:nvSpPr>
        <p:spPr>
          <a:xfrm>
            <a:off x="911225" y="1595768"/>
            <a:ext cx="9840686" cy="4351338"/>
          </a:xfrm>
        </p:spPr>
        <p:txBody>
          <a:bodyPr anchor="t">
            <a:normAutofit/>
          </a:bodyPr>
          <a:lstStyle/>
          <a:p>
            <a:pPr marL="0" indent="0">
              <a:buNone/>
            </a:pPr>
            <a:r>
              <a:rPr lang="en-US" noProof="0" dirty="0">
                <a:solidFill>
                  <a:schemeClr val="bg2">
                    <a:lumMod val="25000"/>
                  </a:schemeClr>
                </a:solidFill>
              </a:rPr>
              <a:t>This is the code to calculate N-body forces for a thread block</a:t>
            </a:r>
          </a:p>
        </p:txBody>
      </p:sp>
      <p:sp>
        <p:nvSpPr>
          <p:cNvPr id="4" name="Segnaposto data 3">
            <a:extLst>
              <a:ext uri="{FF2B5EF4-FFF2-40B4-BE49-F238E27FC236}">
                <a16:creationId xmlns:a16="http://schemas.microsoft.com/office/drawing/2014/main" id="{EFDBF54C-A153-A33F-F814-DEF7B18B313E}"/>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99CC213E-356B-38E6-C6BB-708093BBFFB4}"/>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11</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DDBBC0FC-4FA6-4100-DE65-5CD6E5FB3402}"/>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11" name="Picture 10">
            <a:extLst>
              <a:ext uri="{FF2B5EF4-FFF2-40B4-BE49-F238E27FC236}">
                <a16:creationId xmlns:a16="http://schemas.microsoft.com/office/drawing/2014/main" id="{3E233AFE-9491-A57E-BE80-64596E4ACF02}"/>
              </a:ext>
            </a:extLst>
          </p:cNvPr>
          <p:cNvPicPr>
            <a:picLocks noChangeAspect="1"/>
          </p:cNvPicPr>
          <p:nvPr/>
        </p:nvPicPr>
        <p:blipFill>
          <a:blip r:embed="rId3"/>
          <a:stretch>
            <a:fillRect/>
          </a:stretch>
        </p:blipFill>
        <p:spPr>
          <a:xfrm>
            <a:off x="3234722" y="2113278"/>
            <a:ext cx="5722555" cy="3862502"/>
          </a:xfrm>
          <a:prstGeom prst="rect">
            <a:avLst/>
          </a:prstGeom>
        </p:spPr>
      </p:pic>
    </p:spTree>
    <p:extLst>
      <p:ext uri="{BB962C8B-B14F-4D97-AF65-F5344CB8AC3E}">
        <p14:creationId xmlns:p14="http://schemas.microsoft.com/office/powerpoint/2010/main" val="50846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B7AB7-5FB0-A9A2-BE89-9B3934572117}"/>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98107E56-D135-1585-E2E3-9622752263B9}"/>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D7C0A97F-40A1-724B-1E95-FE32B950ACCE}"/>
              </a:ext>
            </a:extLst>
          </p:cNvPr>
          <p:cNvSpPr>
            <a:spLocks noGrp="1"/>
          </p:cNvSpPr>
          <p:nvPr>
            <p:ph type="title"/>
          </p:nvPr>
        </p:nvSpPr>
        <p:spPr/>
        <p:txBody>
          <a:bodyPr>
            <a:normAutofit/>
          </a:bodyPr>
          <a:lstStyle/>
          <a:p>
            <a:r>
              <a:rPr lang="en-US" sz="3900" b="1" noProof="0" dirty="0">
                <a:solidFill>
                  <a:schemeClr val="bg2">
                    <a:lumMod val="25000"/>
                  </a:schemeClr>
                </a:solidFill>
              </a:rPr>
              <a:t>Clustering tiles into thread blocks</a:t>
            </a:r>
          </a:p>
        </p:txBody>
      </p:sp>
      <p:sp>
        <p:nvSpPr>
          <p:cNvPr id="3" name="Segnaposto contenuto 2">
            <a:extLst>
              <a:ext uri="{FF2B5EF4-FFF2-40B4-BE49-F238E27FC236}">
                <a16:creationId xmlns:a16="http://schemas.microsoft.com/office/drawing/2014/main" id="{63482EE1-4413-0747-BEE5-17ECDE92B514}"/>
              </a:ext>
            </a:extLst>
          </p:cNvPr>
          <p:cNvSpPr>
            <a:spLocks noGrp="1"/>
          </p:cNvSpPr>
          <p:nvPr>
            <p:ph idx="1"/>
          </p:nvPr>
        </p:nvSpPr>
        <p:spPr>
          <a:xfrm>
            <a:off x="911225" y="1595768"/>
            <a:ext cx="9840686" cy="4351338"/>
          </a:xfrm>
        </p:spPr>
        <p:txBody>
          <a:bodyPr anchor="t">
            <a:normAutofit/>
          </a:bodyPr>
          <a:lstStyle/>
          <a:p>
            <a:pPr marL="0" indent="0">
              <a:buNone/>
            </a:pPr>
            <a:r>
              <a:rPr lang="en-US" noProof="0" dirty="0">
                <a:solidFill>
                  <a:schemeClr val="bg2">
                    <a:lumMod val="25000"/>
                  </a:schemeClr>
                </a:solidFill>
              </a:rPr>
              <a:t>This is the code to calculate N-body forces for a thread block</a:t>
            </a:r>
          </a:p>
        </p:txBody>
      </p:sp>
      <p:sp>
        <p:nvSpPr>
          <p:cNvPr id="4" name="Segnaposto data 3">
            <a:extLst>
              <a:ext uri="{FF2B5EF4-FFF2-40B4-BE49-F238E27FC236}">
                <a16:creationId xmlns:a16="http://schemas.microsoft.com/office/drawing/2014/main" id="{7209B2FD-4EA0-4BE1-7CFE-7F317DAC1DB5}"/>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442C590D-FEDB-782E-00CE-F9BE7328D148}"/>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12</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425FCAF0-A0E9-8355-C1F7-42ECA1DC3619}"/>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11" name="Picture 10">
            <a:extLst>
              <a:ext uri="{FF2B5EF4-FFF2-40B4-BE49-F238E27FC236}">
                <a16:creationId xmlns:a16="http://schemas.microsoft.com/office/drawing/2014/main" id="{D8C1E57B-6664-D385-9A5F-D36D07FF68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4722" y="2347621"/>
            <a:ext cx="5722555" cy="3393817"/>
          </a:xfrm>
          <a:prstGeom prst="rect">
            <a:avLst/>
          </a:prstGeom>
        </p:spPr>
      </p:pic>
    </p:spTree>
    <p:extLst>
      <p:ext uri="{BB962C8B-B14F-4D97-AF65-F5344CB8AC3E}">
        <p14:creationId xmlns:p14="http://schemas.microsoft.com/office/powerpoint/2010/main" val="211968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BBECB-70AC-6637-506B-C613BF2D1FB8}"/>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E6B566B0-A622-2C4C-6BAD-55F4D2642485}"/>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118D4E6F-99C6-8638-43C3-07E926F3429A}"/>
              </a:ext>
            </a:extLst>
          </p:cNvPr>
          <p:cNvSpPr>
            <a:spLocks noGrp="1"/>
          </p:cNvSpPr>
          <p:nvPr>
            <p:ph type="title"/>
          </p:nvPr>
        </p:nvSpPr>
        <p:spPr/>
        <p:txBody>
          <a:bodyPr>
            <a:normAutofit/>
          </a:bodyPr>
          <a:lstStyle/>
          <a:p>
            <a:r>
              <a:rPr lang="en-US" sz="3900" b="1" noProof="0" dirty="0">
                <a:solidFill>
                  <a:schemeClr val="bg2">
                    <a:lumMod val="25000"/>
                  </a:schemeClr>
                </a:solidFill>
              </a:rPr>
              <a:t>Clustering tiles into thread blocks</a:t>
            </a:r>
          </a:p>
        </p:txBody>
      </p:sp>
      <p:sp>
        <p:nvSpPr>
          <p:cNvPr id="3" name="Segnaposto contenuto 2">
            <a:extLst>
              <a:ext uri="{FF2B5EF4-FFF2-40B4-BE49-F238E27FC236}">
                <a16:creationId xmlns:a16="http://schemas.microsoft.com/office/drawing/2014/main" id="{63284E2A-46D5-8B8B-B83E-FEB6EC796CD9}"/>
              </a:ext>
            </a:extLst>
          </p:cNvPr>
          <p:cNvSpPr>
            <a:spLocks noGrp="1"/>
          </p:cNvSpPr>
          <p:nvPr>
            <p:ph idx="1"/>
          </p:nvPr>
        </p:nvSpPr>
        <p:spPr>
          <a:xfrm>
            <a:off x="911225" y="1595768"/>
            <a:ext cx="9840686" cy="4351338"/>
          </a:xfrm>
        </p:spPr>
        <p:txBody>
          <a:bodyPr anchor="t">
            <a:normAutofit/>
          </a:bodyPr>
          <a:lstStyle/>
          <a:p>
            <a:pPr marL="0" indent="0">
              <a:buNone/>
            </a:pPr>
            <a:r>
              <a:rPr lang="en-US" noProof="0" dirty="0">
                <a:solidFill>
                  <a:schemeClr val="bg2">
                    <a:lumMod val="25000"/>
                  </a:schemeClr>
                </a:solidFill>
              </a:rPr>
              <a:t>This is the code to calculate N-body forces for a thread block</a:t>
            </a:r>
          </a:p>
        </p:txBody>
      </p:sp>
      <p:sp>
        <p:nvSpPr>
          <p:cNvPr id="4" name="Segnaposto data 3">
            <a:extLst>
              <a:ext uri="{FF2B5EF4-FFF2-40B4-BE49-F238E27FC236}">
                <a16:creationId xmlns:a16="http://schemas.microsoft.com/office/drawing/2014/main" id="{5A4F61E5-20D3-5515-F810-C4A1474E209A}"/>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7D83543D-E0C9-D40A-8946-FEF288494FC5}"/>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13</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6F98A0CF-597E-38A7-B321-D4ADBA5EC1EB}"/>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11" name="Picture 10">
            <a:extLst>
              <a:ext uri="{FF2B5EF4-FFF2-40B4-BE49-F238E27FC236}">
                <a16:creationId xmlns:a16="http://schemas.microsoft.com/office/drawing/2014/main" id="{01841DA5-89F8-F569-56E1-DEA73DFEAD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4722" y="3363025"/>
            <a:ext cx="5722555" cy="1363008"/>
          </a:xfrm>
          <a:prstGeom prst="rect">
            <a:avLst/>
          </a:prstGeom>
        </p:spPr>
      </p:pic>
    </p:spTree>
    <p:extLst>
      <p:ext uri="{BB962C8B-B14F-4D97-AF65-F5344CB8AC3E}">
        <p14:creationId xmlns:p14="http://schemas.microsoft.com/office/powerpoint/2010/main" val="2212820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E7E24-1398-9A33-BD11-9E0DCCCD02FF}"/>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839F0AC1-E1BF-0A97-D528-CD827E666FC6}"/>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72CBB583-BB10-5BE7-D064-64619B1AE8DE}"/>
              </a:ext>
            </a:extLst>
          </p:cNvPr>
          <p:cNvSpPr>
            <a:spLocks noGrp="1"/>
          </p:cNvSpPr>
          <p:nvPr>
            <p:ph type="title"/>
          </p:nvPr>
        </p:nvSpPr>
        <p:spPr/>
        <p:txBody>
          <a:bodyPr>
            <a:normAutofit/>
          </a:bodyPr>
          <a:lstStyle/>
          <a:p>
            <a:r>
              <a:rPr lang="en-US" sz="3900" b="1" noProof="0" dirty="0">
                <a:solidFill>
                  <a:schemeClr val="bg2">
                    <a:lumMod val="25000"/>
                  </a:schemeClr>
                </a:solidFill>
              </a:rPr>
              <a:t>Defining a grid of thread blocks</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E9A67B09-FE0F-2C90-6EAD-06649B22728D}"/>
                  </a:ext>
                </a:extLst>
              </p:cNvPr>
              <p:cNvSpPr>
                <a:spLocks noGrp="1"/>
              </p:cNvSpPr>
              <p:nvPr>
                <p:ph idx="1"/>
              </p:nvPr>
            </p:nvSpPr>
            <p:spPr>
              <a:xfrm>
                <a:off x="911225" y="2189396"/>
                <a:ext cx="5967247" cy="4351338"/>
              </a:xfrm>
            </p:spPr>
            <p:txBody>
              <a:bodyPr anchor="t">
                <a:normAutofit/>
              </a:bodyPr>
              <a:lstStyle/>
              <a:p>
                <a:pPr marL="0" indent="0">
                  <a:buNone/>
                </a:pPr>
                <a:r>
                  <a:rPr lang="en-US" noProof="0" dirty="0">
                    <a:solidFill>
                      <a:schemeClr val="bg2">
                        <a:lumMod val="25000"/>
                      </a:schemeClr>
                    </a:solidFill>
                  </a:rPr>
                  <a:t>The function shown before is invoked on a </a:t>
                </a:r>
                <a:r>
                  <a:rPr lang="en-US" b="1" noProof="0" dirty="0">
                    <a:solidFill>
                      <a:srgbClr val="C00000"/>
                    </a:solidFill>
                  </a:rPr>
                  <a:t>grid</a:t>
                </a:r>
                <a:r>
                  <a:rPr lang="en-US" noProof="0" dirty="0">
                    <a:solidFill>
                      <a:schemeClr val="bg2">
                        <a:lumMod val="25000"/>
                      </a:schemeClr>
                    </a:solidFill>
                  </a:rPr>
                  <a:t> of thread blocks to compute the acceleration of all N bodies</a:t>
                </a:r>
              </a:p>
              <a:p>
                <a:pPr marL="0" indent="0">
                  <a:buNone/>
                </a:pPr>
                <a:endParaRPr lang="en-US" noProof="0" dirty="0">
                  <a:solidFill>
                    <a:schemeClr val="bg2">
                      <a:lumMod val="25000"/>
                    </a:schemeClr>
                  </a:solidFill>
                </a:endParaRPr>
              </a:p>
              <a:p>
                <a:pPr marL="0" indent="0">
                  <a:buNone/>
                </a:pPr>
                <a:r>
                  <a:rPr lang="en-US" noProof="0" dirty="0">
                    <a:solidFill>
                      <a:schemeClr val="bg2">
                        <a:lumMod val="25000"/>
                      </a:schemeClr>
                    </a:solidFill>
                    <a:sym typeface="Wingdings" panose="05000000000000000000" pitchFamily="2" charset="2"/>
                  </a:rPr>
                  <a:t></a:t>
                </a:r>
                <a:r>
                  <a:rPr lang="en-US" i="1" noProof="0" dirty="0">
                    <a:solidFill>
                      <a:schemeClr val="bg2">
                        <a:lumMod val="25000"/>
                      </a:schemeClr>
                    </a:solidFill>
                    <a:sym typeface="Wingdings" panose="05000000000000000000" pitchFamily="2" charset="2"/>
                  </a:rPr>
                  <a:t>N</a:t>
                </a:r>
                <a:r>
                  <a:rPr lang="en-US" noProof="0" dirty="0">
                    <a:solidFill>
                      <a:schemeClr val="bg2">
                        <a:lumMod val="25000"/>
                      </a:schemeClr>
                    </a:solidFill>
                    <a:sym typeface="Wingdings" panose="05000000000000000000" pitchFamily="2" charset="2"/>
                  </a:rPr>
                  <a:t> threads that perform </a:t>
                </a:r>
                <a:r>
                  <a:rPr lang="en-US" i="1" noProof="0" dirty="0">
                    <a:solidFill>
                      <a:schemeClr val="bg2">
                        <a:lumMod val="25000"/>
                      </a:schemeClr>
                    </a:solidFill>
                    <a:sym typeface="Wingdings" panose="05000000000000000000" pitchFamily="2" charset="2"/>
                  </a:rPr>
                  <a:t>N</a:t>
                </a:r>
                <a:r>
                  <a:rPr lang="en-US" noProof="0" dirty="0">
                    <a:solidFill>
                      <a:schemeClr val="bg2">
                        <a:lumMod val="25000"/>
                      </a:schemeClr>
                    </a:solidFill>
                    <a:sym typeface="Wingdings" panose="05000000000000000000" pitchFamily="2" charset="2"/>
                  </a:rPr>
                  <a:t> force calculations each  total of </a:t>
                </a:r>
                <a14:m>
                  <m:oMath xmlns:m="http://schemas.openxmlformats.org/officeDocument/2006/math">
                    <m:sSup>
                      <m:sSupPr>
                        <m:ctrlPr>
                          <a:rPr lang="en-US" i="1" noProof="0" smtClean="0">
                            <a:solidFill>
                              <a:schemeClr val="bg2">
                                <a:lumMod val="25000"/>
                              </a:schemeClr>
                            </a:solidFill>
                            <a:latin typeface="Cambria Math" panose="02040503050406030204" pitchFamily="18" charset="0"/>
                            <a:sym typeface="Wingdings" panose="05000000000000000000" pitchFamily="2" charset="2"/>
                          </a:rPr>
                        </m:ctrlPr>
                      </m:sSupPr>
                      <m:e>
                        <m:r>
                          <a:rPr lang="en-US" i="1" noProof="0" smtClean="0">
                            <a:solidFill>
                              <a:schemeClr val="bg2">
                                <a:lumMod val="25000"/>
                              </a:schemeClr>
                            </a:solidFill>
                            <a:latin typeface="Cambria Math" panose="02040503050406030204" pitchFamily="18" charset="0"/>
                            <a:sym typeface="Wingdings" panose="05000000000000000000" pitchFamily="2" charset="2"/>
                          </a:rPr>
                          <m:t>𝑁</m:t>
                        </m:r>
                      </m:e>
                      <m:sup>
                        <m:r>
                          <a:rPr lang="en-US" i="1" noProof="0" smtClean="0">
                            <a:solidFill>
                              <a:schemeClr val="bg2">
                                <a:lumMod val="25000"/>
                              </a:schemeClr>
                            </a:solidFill>
                            <a:latin typeface="Cambria Math" panose="02040503050406030204" pitchFamily="18" charset="0"/>
                            <a:sym typeface="Wingdings" panose="05000000000000000000" pitchFamily="2" charset="2"/>
                          </a:rPr>
                          <m:t>2</m:t>
                        </m:r>
                      </m:sup>
                    </m:sSup>
                  </m:oMath>
                </a14:m>
                <a:r>
                  <a:rPr lang="en-US" noProof="0" dirty="0">
                    <a:solidFill>
                      <a:srgbClr val="C00000"/>
                    </a:solidFill>
                  </a:rPr>
                  <a:t> </a:t>
                </a:r>
                <a:r>
                  <a:rPr lang="en-US" noProof="0" dirty="0">
                    <a:solidFill>
                      <a:schemeClr val="bg2">
                        <a:lumMod val="25000"/>
                      </a:schemeClr>
                    </a:solidFill>
                  </a:rPr>
                  <a:t>interactions</a:t>
                </a:r>
              </a:p>
            </p:txBody>
          </p:sp>
        </mc:Choice>
        <mc:Fallback>
          <p:sp>
            <p:nvSpPr>
              <p:cNvPr id="3" name="Segnaposto contenuto 2">
                <a:extLst>
                  <a:ext uri="{FF2B5EF4-FFF2-40B4-BE49-F238E27FC236}">
                    <a16:creationId xmlns:a16="http://schemas.microsoft.com/office/drawing/2014/main" id="{E9A67B09-FE0F-2C90-6EAD-06649B22728D}"/>
                  </a:ext>
                </a:extLst>
              </p:cNvPr>
              <p:cNvSpPr>
                <a:spLocks noGrp="1" noRot="1" noChangeAspect="1" noMove="1" noResize="1" noEditPoints="1" noAdjustHandles="1" noChangeArrowheads="1" noChangeShapeType="1" noTextEdit="1"/>
              </p:cNvSpPr>
              <p:nvPr>
                <p:ph idx="1"/>
              </p:nvPr>
            </p:nvSpPr>
            <p:spPr>
              <a:xfrm>
                <a:off x="911225" y="2189396"/>
                <a:ext cx="5967247" cy="4351338"/>
              </a:xfrm>
              <a:blipFill>
                <a:blip r:embed="rId3"/>
                <a:stretch>
                  <a:fillRect l="-2043" t="-2381" r="-2349"/>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A2832B22-BC4F-C4E5-A843-904107C249D7}"/>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442DB001-E951-5B3F-DE77-646FF5EF3A72}"/>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14</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39E91599-24FB-6B7B-987E-89AB30621258}"/>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9" name="Picture 8" descr="A diagram of a diagram of a number of objects&#10;&#10;AI-generated content may be incorrect.">
            <a:extLst>
              <a:ext uri="{FF2B5EF4-FFF2-40B4-BE49-F238E27FC236}">
                <a16:creationId xmlns:a16="http://schemas.microsoft.com/office/drawing/2014/main" id="{DDF571D1-91DD-722A-C7DC-D089F8C3B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806" y="1644648"/>
            <a:ext cx="4762500" cy="3886200"/>
          </a:xfrm>
          <a:prstGeom prst="rect">
            <a:avLst/>
          </a:prstGeom>
        </p:spPr>
      </p:pic>
      <p:sp>
        <p:nvSpPr>
          <p:cNvPr id="10" name="TextBox 9">
            <a:extLst>
              <a:ext uri="{FF2B5EF4-FFF2-40B4-BE49-F238E27FC236}">
                <a16:creationId xmlns:a16="http://schemas.microsoft.com/office/drawing/2014/main" id="{22B366CE-9C21-818C-8F1A-0A085417B1FA}"/>
              </a:ext>
            </a:extLst>
          </p:cNvPr>
          <p:cNvSpPr txBox="1"/>
          <p:nvPr/>
        </p:nvSpPr>
        <p:spPr>
          <a:xfrm>
            <a:off x="6878472" y="5530848"/>
            <a:ext cx="2007742" cy="276999"/>
          </a:xfrm>
          <a:prstGeom prst="rect">
            <a:avLst/>
          </a:prstGeom>
          <a:noFill/>
        </p:spPr>
        <p:txBody>
          <a:bodyPr wrap="square" rtlCol="0">
            <a:spAutoFit/>
          </a:bodyPr>
          <a:lstStyle/>
          <a:p>
            <a:r>
              <a:rPr lang="en-US" sz="1200" noProof="0" dirty="0">
                <a:solidFill>
                  <a:schemeClr val="bg2">
                    <a:lumMod val="25000"/>
                  </a:schemeClr>
                </a:solidFill>
              </a:rPr>
              <a:t>Credit: NVIDIA</a:t>
            </a:r>
          </a:p>
        </p:txBody>
      </p:sp>
    </p:spTree>
    <p:extLst>
      <p:ext uri="{BB962C8B-B14F-4D97-AF65-F5344CB8AC3E}">
        <p14:creationId xmlns:p14="http://schemas.microsoft.com/office/powerpoint/2010/main" val="89080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27602-9145-3270-F163-6DB42EB29F82}"/>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AFB50C8E-BB25-5578-74DA-EBA7B792CDB0}"/>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7C839C43-CD84-0300-B140-656D038BC198}"/>
              </a:ext>
            </a:extLst>
          </p:cNvPr>
          <p:cNvSpPr>
            <a:spLocks noGrp="1"/>
          </p:cNvSpPr>
          <p:nvPr>
            <p:ph type="title"/>
          </p:nvPr>
        </p:nvSpPr>
        <p:spPr/>
        <p:txBody>
          <a:bodyPr>
            <a:normAutofit/>
          </a:bodyPr>
          <a:lstStyle/>
          <a:p>
            <a:r>
              <a:rPr lang="en-US" sz="3900" b="1" noProof="0" dirty="0">
                <a:solidFill>
                  <a:schemeClr val="bg2">
                    <a:lumMod val="25000"/>
                  </a:schemeClr>
                </a:solidFill>
              </a:rPr>
              <a:t>Optimization</a:t>
            </a:r>
          </a:p>
        </p:txBody>
      </p:sp>
      <p:sp>
        <p:nvSpPr>
          <p:cNvPr id="3" name="Segnaposto contenuto 2">
            <a:extLst>
              <a:ext uri="{FF2B5EF4-FFF2-40B4-BE49-F238E27FC236}">
                <a16:creationId xmlns:a16="http://schemas.microsoft.com/office/drawing/2014/main" id="{E8BFC57F-2660-5E18-3675-4E29C067D24E}"/>
              </a:ext>
            </a:extLst>
          </p:cNvPr>
          <p:cNvSpPr>
            <a:spLocks noGrp="1"/>
          </p:cNvSpPr>
          <p:nvPr>
            <p:ph idx="1"/>
          </p:nvPr>
        </p:nvSpPr>
        <p:spPr>
          <a:xfrm>
            <a:off x="919480" y="2284234"/>
            <a:ext cx="9821308" cy="4351338"/>
          </a:xfrm>
        </p:spPr>
        <p:txBody>
          <a:bodyPr anchor="t">
            <a:normAutofit/>
          </a:bodyPr>
          <a:lstStyle/>
          <a:p>
            <a:pPr marL="0" indent="0">
              <a:lnSpc>
                <a:spcPct val="200000"/>
              </a:lnSpc>
              <a:buClr>
                <a:schemeClr val="bg2">
                  <a:lumMod val="25000"/>
                </a:schemeClr>
              </a:buClr>
              <a:buNone/>
            </a:pPr>
            <a:r>
              <a:rPr lang="en-US" noProof="0" dirty="0">
                <a:solidFill>
                  <a:schemeClr val="bg2">
                    <a:lumMod val="25000"/>
                  </a:schemeClr>
                </a:solidFill>
                <a:sym typeface="Wingdings" panose="05000000000000000000" pitchFamily="2" charset="2"/>
              </a:rPr>
              <a:t>There are several possible layers of optimization</a:t>
            </a:r>
          </a:p>
        </p:txBody>
      </p:sp>
      <p:sp>
        <p:nvSpPr>
          <p:cNvPr id="4" name="Segnaposto data 3">
            <a:extLst>
              <a:ext uri="{FF2B5EF4-FFF2-40B4-BE49-F238E27FC236}">
                <a16:creationId xmlns:a16="http://schemas.microsoft.com/office/drawing/2014/main" id="{8FA867F2-4637-09E0-B1F3-73DB74E4955D}"/>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2F06D8B4-5FB7-96AC-82FA-B485B38B5E2F}"/>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15</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EB9A4971-2CF6-1A6D-7BAE-DBF21D74323C}"/>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Tree>
    <p:extLst>
      <p:ext uri="{BB962C8B-B14F-4D97-AF65-F5344CB8AC3E}">
        <p14:creationId xmlns:p14="http://schemas.microsoft.com/office/powerpoint/2010/main" val="3512711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6AD8B-BE71-4FBF-BE44-8990976BB742}"/>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64DA1367-3050-7DB9-1870-4E4968BB4D55}"/>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12A7DF1D-5F7E-DE53-6A80-F70136C15E25}"/>
              </a:ext>
            </a:extLst>
          </p:cNvPr>
          <p:cNvSpPr>
            <a:spLocks noGrp="1"/>
          </p:cNvSpPr>
          <p:nvPr>
            <p:ph type="title"/>
          </p:nvPr>
        </p:nvSpPr>
        <p:spPr/>
        <p:txBody>
          <a:bodyPr>
            <a:normAutofit/>
          </a:bodyPr>
          <a:lstStyle/>
          <a:p>
            <a:r>
              <a:rPr lang="en-US" sz="3900" b="1" noProof="0" dirty="0">
                <a:solidFill>
                  <a:schemeClr val="bg2">
                    <a:lumMod val="25000"/>
                  </a:schemeClr>
                </a:solidFill>
              </a:rPr>
              <a:t>Optimization – Loop unrolling</a:t>
            </a:r>
          </a:p>
        </p:txBody>
      </p:sp>
      <p:sp>
        <p:nvSpPr>
          <p:cNvPr id="3" name="Segnaposto contenuto 2">
            <a:extLst>
              <a:ext uri="{FF2B5EF4-FFF2-40B4-BE49-F238E27FC236}">
                <a16:creationId xmlns:a16="http://schemas.microsoft.com/office/drawing/2014/main" id="{85041277-2FBF-9DBA-FC44-AC386A7B095B}"/>
              </a:ext>
            </a:extLst>
          </p:cNvPr>
          <p:cNvSpPr>
            <a:spLocks noGrp="1"/>
          </p:cNvSpPr>
          <p:nvPr>
            <p:ph idx="1"/>
          </p:nvPr>
        </p:nvSpPr>
        <p:spPr>
          <a:xfrm>
            <a:off x="911225" y="1867693"/>
            <a:ext cx="9821308" cy="4351338"/>
          </a:xfrm>
        </p:spPr>
        <p:txBody>
          <a:bodyPr anchor="t">
            <a:normAutofit/>
          </a:bodyPr>
          <a:lstStyle/>
          <a:p>
            <a:pPr marL="0" indent="0">
              <a:lnSpc>
                <a:spcPct val="150000"/>
              </a:lnSpc>
              <a:buClr>
                <a:schemeClr val="bg2">
                  <a:lumMod val="25000"/>
                </a:schemeClr>
              </a:buClr>
              <a:buNone/>
            </a:pPr>
            <a:r>
              <a:rPr lang="en-US" noProof="0" dirty="0">
                <a:solidFill>
                  <a:schemeClr val="bg2">
                    <a:lumMod val="25000"/>
                  </a:schemeClr>
                </a:solidFill>
                <a:sym typeface="Wingdings" panose="05000000000000000000" pitchFamily="2" charset="2"/>
              </a:rPr>
              <a:t>Replace a single body-body interaction call with 2 to 32 calls to reduce </a:t>
            </a:r>
            <a:r>
              <a:rPr lang="en-US" b="1" noProof="0" dirty="0">
                <a:solidFill>
                  <a:srgbClr val="C00000"/>
                </a:solidFill>
                <a:sym typeface="Wingdings" panose="05000000000000000000" pitchFamily="2" charset="2"/>
              </a:rPr>
              <a:t>loop overhead</a:t>
            </a:r>
            <a:br>
              <a:rPr lang="en-US" b="1" noProof="0" dirty="0">
                <a:solidFill>
                  <a:srgbClr val="C00000"/>
                </a:solidFill>
                <a:sym typeface="Wingdings" panose="05000000000000000000" pitchFamily="2" charset="2"/>
              </a:rPr>
            </a:br>
            <a:r>
              <a:rPr lang="en-US" noProof="0" dirty="0">
                <a:solidFill>
                  <a:schemeClr val="bg2">
                    <a:lumMod val="25000"/>
                  </a:schemeClr>
                </a:solidFill>
                <a:sym typeface="Wingdings" panose="05000000000000000000" pitchFamily="2" charset="2"/>
              </a:rPr>
              <a:t>In </a:t>
            </a:r>
            <a:r>
              <a:rPr lang="en-US" sz="2400" noProof="0" dirty="0" err="1">
                <a:solidFill>
                  <a:schemeClr val="bg2">
                    <a:lumMod val="25000"/>
                  </a:schemeClr>
                </a:solidFill>
                <a:latin typeface="0xProto Nerd Font Mono" panose="02000009000000000000" pitchFamily="49" charset="0"/>
                <a:cs typeface="0xProto Nerd Font Mono" panose="02000009000000000000" pitchFamily="49" charset="0"/>
                <a:sym typeface="Wingdings" panose="05000000000000000000" pitchFamily="2" charset="2"/>
              </a:rPr>
              <a:t>tileCalculation</a:t>
            </a:r>
            <a:endParaRPr lang="en-US" noProof="0" dirty="0">
              <a:solidFill>
                <a:schemeClr val="bg2">
                  <a:lumMod val="25000"/>
                </a:schemeClr>
              </a:solidFill>
              <a:latin typeface="0xProto Nerd Font Mono" panose="02000009000000000000" pitchFamily="49" charset="0"/>
              <a:cs typeface="0xProto Nerd Font Mono" panose="02000009000000000000" pitchFamily="49" charset="0"/>
              <a:sym typeface="Wingdings" panose="05000000000000000000" pitchFamily="2" charset="2"/>
            </a:endParaRPr>
          </a:p>
        </p:txBody>
      </p:sp>
      <p:sp>
        <p:nvSpPr>
          <p:cNvPr id="4" name="Segnaposto data 3">
            <a:extLst>
              <a:ext uri="{FF2B5EF4-FFF2-40B4-BE49-F238E27FC236}">
                <a16:creationId xmlns:a16="http://schemas.microsoft.com/office/drawing/2014/main" id="{8858BEAE-9AA5-C597-0E52-F2374DFE7651}"/>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4F8BE5AE-5F23-015C-AF15-F41CB5686802}"/>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16</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1A7AF2DD-7727-9745-C89F-554926B296F1}"/>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9" name="Picture 8" descr="A screenshot of a computer program&#10;&#10;AI-generated content may be incorrect.">
            <a:extLst>
              <a:ext uri="{FF2B5EF4-FFF2-40B4-BE49-F238E27FC236}">
                <a16:creationId xmlns:a16="http://schemas.microsoft.com/office/drawing/2014/main" id="{532A90B7-334D-5B9D-8AFF-8B8D548B9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321" y="2923077"/>
            <a:ext cx="3929063" cy="1973872"/>
          </a:xfrm>
          <a:prstGeom prst="rect">
            <a:avLst/>
          </a:prstGeom>
        </p:spPr>
      </p:pic>
      <p:sp>
        <p:nvSpPr>
          <p:cNvPr id="10" name="TextBox 9">
            <a:extLst>
              <a:ext uri="{FF2B5EF4-FFF2-40B4-BE49-F238E27FC236}">
                <a16:creationId xmlns:a16="http://schemas.microsoft.com/office/drawing/2014/main" id="{E30177B0-2949-B216-D4B1-0B52434A6EE9}"/>
              </a:ext>
            </a:extLst>
          </p:cNvPr>
          <p:cNvSpPr txBox="1"/>
          <p:nvPr/>
        </p:nvSpPr>
        <p:spPr>
          <a:xfrm>
            <a:off x="7361321" y="4935454"/>
            <a:ext cx="2007742" cy="276999"/>
          </a:xfrm>
          <a:prstGeom prst="rect">
            <a:avLst/>
          </a:prstGeom>
          <a:noFill/>
        </p:spPr>
        <p:txBody>
          <a:bodyPr wrap="square" rtlCol="0">
            <a:spAutoFit/>
          </a:bodyPr>
          <a:lstStyle/>
          <a:p>
            <a:r>
              <a:rPr lang="en-US" sz="1200" noProof="0" dirty="0">
                <a:solidFill>
                  <a:schemeClr val="bg2">
                    <a:lumMod val="25000"/>
                  </a:schemeClr>
                </a:solidFill>
              </a:rPr>
              <a:t>Credit: Wikipedia</a:t>
            </a:r>
          </a:p>
        </p:txBody>
      </p:sp>
      <p:pic>
        <p:nvPicPr>
          <p:cNvPr id="12" name="Picture 11">
            <a:extLst>
              <a:ext uri="{FF2B5EF4-FFF2-40B4-BE49-F238E27FC236}">
                <a16:creationId xmlns:a16="http://schemas.microsoft.com/office/drawing/2014/main" id="{166AD989-40E6-D41E-902F-69853BE30033}"/>
              </a:ext>
            </a:extLst>
          </p:cNvPr>
          <p:cNvPicPr>
            <a:picLocks noChangeAspect="1"/>
          </p:cNvPicPr>
          <p:nvPr/>
        </p:nvPicPr>
        <p:blipFill>
          <a:blip r:embed="rId4"/>
          <a:stretch>
            <a:fillRect/>
          </a:stretch>
        </p:blipFill>
        <p:spPr>
          <a:xfrm>
            <a:off x="1182154" y="4004733"/>
            <a:ext cx="5712892" cy="1615599"/>
          </a:xfrm>
          <a:prstGeom prst="rect">
            <a:avLst/>
          </a:prstGeom>
        </p:spPr>
      </p:pic>
    </p:spTree>
    <p:extLst>
      <p:ext uri="{BB962C8B-B14F-4D97-AF65-F5344CB8AC3E}">
        <p14:creationId xmlns:p14="http://schemas.microsoft.com/office/powerpoint/2010/main" val="377050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71D0F-9143-58F3-781B-0BAD45C26314}"/>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9FE3B423-B64C-3311-2C68-18C9707D08AB}"/>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99C4A973-53DC-365E-6CAB-BB94DA8841D3}"/>
              </a:ext>
            </a:extLst>
          </p:cNvPr>
          <p:cNvSpPr>
            <a:spLocks noGrp="1"/>
          </p:cNvSpPr>
          <p:nvPr>
            <p:ph type="title"/>
          </p:nvPr>
        </p:nvSpPr>
        <p:spPr/>
        <p:txBody>
          <a:bodyPr>
            <a:normAutofit/>
          </a:bodyPr>
          <a:lstStyle/>
          <a:p>
            <a:r>
              <a:rPr lang="en-US" sz="3900" b="1" noProof="0" dirty="0">
                <a:solidFill>
                  <a:schemeClr val="bg2">
                    <a:lumMod val="25000"/>
                  </a:schemeClr>
                </a:solidFill>
              </a:rPr>
              <a:t>Optimization – Block size</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77BE4989-DA01-9CB8-F8A5-9B5BBBD4399A}"/>
                  </a:ext>
                </a:extLst>
              </p:cNvPr>
              <p:cNvSpPr>
                <a:spLocks noGrp="1"/>
              </p:cNvSpPr>
              <p:nvPr>
                <p:ph idx="1"/>
              </p:nvPr>
            </p:nvSpPr>
            <p:spPr>
              <a:xfrm>
                <a:off x="911225" y="1605227"/>
                <a:ext cx="9821308" cy="4351338"/>
              </a:xfrm>
            </p:spPr>
            <p:txBody>
              <a:bodyPr anchor="t">
                <a:normAutofit/>
              </a:bodyPr>
              <a:lstStyle/>
              <a:p>
                <a:pPr marL="0" indent="0">
                  <a:lnSpc>
                    <a:spcPct val="100000"/>
                  </a:lnSpc>
                  <a:buClr>
                    <a:schemeClr val="bg2">
                      <a:lumMod val="25000"/>
                    </a:schemeClr>
                  </a:buClr>
                  <a:buNone/>
                </a:pPr>
                <a:r>
                  <a:rPr lang="en-US" noProof="0" dirty="0">
                    <a:solidFill>
                      <a:schemeClr val="bg2">
                        <a:lumMod val="25000"/>
                      </a:schemeClr>
                    </a:solidFill>
                    <a:cs typeface="0xProto Nerd Font Mono" panose="02000009000000000000" pitchFamily="49" charset="0"/>
                    <a:sym typeface="Wingdings" panose="05000000000000000000" pitchFamily="2" charset="2"/>
                  </a:rPr>
                  <a:t>Another tuning parameter is </a:t>
                </a:r>
                <a:r>
                  <a:rPr lang="en-US" i="1" noProof="0" dirty="0">
                    <a:solidFill>
                      <a:schemeClr val="bg2">
                        <a:lumMod val="25000"/>
                      </a:schemeClr>
                    </a:solidFill>
                    <a:cs typeface="0xProto Nerd Font Mono" panose="02000009000000000000" pitchFamily="49" charset="0"/>
                    <a:sym typeface="Wingdings" panose="05000000000000000000" pitchFamily="2" charset="2"/>
                  </a:rPr>
                  <a:t>p</a:t>
                </a:r>
                <a:r>
                  <a:rPr lang="en-US" noProof="0" dirty="0">
                    <a:solidFill>
                      <a:schemeClr val="bg2">
                        <a:lumMod val="25000"/>
                      </a:schemeClr>
                    </a:solidFill>
                    <a:cs typeface="0xProto Nerd Font Mono" panose="02000009000000000000" pitchFamily="49" charset="0"/>
                    <a:sym typeface="Wingdings" panose="05000000000000000000" pitchFamily="2" charset="2"/>
                  </a:rPr>
                  <a:t>, size of the tile:</a:t>
                </a:r>
                <a:br>
                  <a:rPr lang="en-US" noProof="0" dirty="0">
                    <a:solidFill>
                      <a:schemeClr val="bg2">
                        <a:lumMod val="25000"/>
                      </a:schemeClr>
                    </a:solidFill>
                    <a:cs typeface="0xProto Nerd Font Mono" panose="02000009000000000000" pitchFamily="49" charset="0"/>
                    <a:sym typeface="Wingdings" panose="05000000000000000000" pitchFamily="2" charset="2"/>
                  </a:rPr>
                </a:br>
                <a:endParaRPr lang="en-US" noProof="0" dirty="0">
                  <a:solidFill>
                    <a:schemeClr val="bg2">
                      <a:lumMod val="25000"/>
                    </a:schemeClr>
                  </a:solidFill>
                  <a:cs typeface="0xProto Nerd Font Mono" panose="02000009000000000000" pitchFamily="49" charset="0"/>
                  <a:sym typeface="Wingdings" panose="05000000000000000000" pitchFamily="2" charset="2"/>
                </a:endParaRPr>
              </a:p>
              <a:p>
                <a:pPr>
                  <a:lnSpc>
                    <a:spcPct val="100000"/>
                  </a:lnSpc>
                  <a:buClr>
                    <a:schemeClr val="bg2">
                      <a:lumMod val="25000"/>
                    </a:schemeClr>
                  </a:buClr>
                </a:pPr>
                <a:r>
                  <a:rPr lang="en-US" noProof="0" dirty="0">
                    <a:solidFill>
                      <a:schemeClr val="bg2">
                        <a:lumMod val="25000"/>
                      </a:schemeClr>
                    </a:solidFill>
                    <a:cs typeface="0xProto Nerd Font Mono" panose="02000009000000000000" pitchFamily="49" charset="0"/>
                    <a:sym typeface="Wingdings" panose="05000000000000000000" pitchFamily="2" charset="2"/>
                  </a:rPr>
                  <a:t>Total memory fetched for each step is </a:t>
                </a:r>
                <a14:m>
                  <m:oMath xmlns:m="http://schemas.openxmlformats.org/officeDocument/2006/math">
                    <m:sSup>
                      <m:sSupPr>
                        <m:ctrlPr>
                          <a:rPr lang="en-US" i="1" noProof="0" smtClean="0">
                            <a:solidFill>
                              <a:schemeClr val="bg2">
                                <a:lumMod val="25000"/>
                              </a:schemeClr>
                            </a:solidFill>
                            <a:latin typeface="Cambria Math" panose="02040503050406030204" pitchFamily="18" charset="0"/>
                            <a:cs typeface="0xProto Nerd Font Mono" panose="02000009000000000000" pitchFamily="49" charset="0"/>
                            <a:sym typeface="Wingdings" panose="05000000000000000000" pitchFamily="2" charset="2"/>
                          </a:rPr>
                        </m:ctrlPr>
                      </m:sSupPr>
                      <m:e>
                        <m:r>
                          <a:rPr lang="en-US" i="1" noProof="0" smtClean="0">
                            <a:solidFill>
                              <a:schemeClr val="bg2">
                                <a:lumMod val="25000"/>
                              </a:schemeClr>
                            </a:solidFill>
                            <a:latin typeface="Cambria Math" panose="02040503050406030204" pitchFamily="18" charset="0"/>
                            <a:cs typeface="0xProto Nerd Font Mono" panose="02000009000000000000" pitchFamily="49" charset="0"/>
                            <a:sym typeface="Wingdings" panose="05000000000000000000" pitchFamily="2" charset="2"/>
                          </a:rPr>
                          <m:t>𝑁</m:t>
                        </m:r>
                      </m:e>
                      <m:sup>
                        <m:r>
                          <a:rPr lang="en-US" i="1" noProof="0" smtClean="0">
                            <a:solidFill>
                              <a:schemeClr val="bg2">
                                <a:lumMod val="25000"/>
                              </a:schemeClr>
                            </a:solidFill>
                            <a:latin typeface="Cambria Math" panose="02040503050406030204" pitchFamily="18" charset="0"/>
                            <a:cs typeface="0xProto Nerd Font Mono" panose="02000009000000000000" pitchFamily="49" charset="0"/>
                            <a:sym typeface="Wingdings" panose="05000000000000000000" pitchFamily="2" charset="2"/>
                          </a:rPr>
                          <m:t>2</m:t>
                        </m:r>
                      </m:sup>
                    </m:sSup>
                    <m:r>
                      <a:rPr lang="en-US" b="0" i="1" noProof="0" smtClean="0">
                        <a:solidFill>
                          <a:schemeClr val="bg2">
                            <a:lumMod val="25000"/>
                          </a:schemeClr>
                        </a:solidFill>
                        <a:latin typeface="Cambria Math" panose="02040503050406030204" pitchFamily="18" charset="0"/>
                        <a:cs typeface="0xProto Nerd Font Mono" panose="02000009000000000000" pitchFamily="49" charset="0"/>
                        <a:sym typeface="Wingdings" panose="05000000000000000000" pitchFamily="2" charset="2"/>
                      </a:rPr>
                      <m:t>/</m:t>
                    </m:r>
                    <m:r>
                      <a:rPr lang="en-US" b="0" i="1" noProof="0" smtClean="0">
                        <a:solidFill>
                          <a:schemeClr val="bg2">
                            <a:lumMod val="25000"/>
                          </a:schemeClr>
                        </a:solidFill>
                        <a:latin typeface="Cambria Math" panose="02040503050406030204" pitchFamily="18" charset="0"/>
                        <a:cs typeface="0xProto Nerd Font Mono" panose="02000009000000000000" pitchFamily="49" charset="0"/>
                        <a:sym typeface="Wingdings" panose="05000000000000000000" pitchFamily="2" charset="2"/>
                      </a:rPr>
                      <m:t>𝑝</m:t>
                    </m:r>
                  </m:oMath>
                </a14:m>
                <a:r>
                  <a:rPr lang="en-US" noProof="0" dirty="0">
                    <a:solidFill>
                      <a:schemeClr val="bg2">
                        <a:lumMod val="25000"/>
                      </a:schemeClr>
                    </a:solidFill>
                    <a:cs typeface="0xProto Nerd Font Mono" panose="02000009000000000000" pitchFamily="49" charset="0"/>
                    <a:sym typeface="Wingdings" panose="05000000000000000000" pitchFamily="2" charset="2"/>
                  </a:rPr>
                  <a:t> </a:t>
                </a:r>
                <a:br>
                  <a:rPr lang="en-US" noProof="0" dirty="0">
                    <a:solidFill>
                      <a:schemeClr val="bg2">
                        <a:lumMod val="25000"/>
                      </a:schemeClr>
                    </a:solidFill>
                    <a:cs typeface="0xProto Nerd Font Mono" panose="02000009000000000000" pitchFamily="49" charset="0"/>
                    <a:sym typeface="Wingdings" panose="05000000000000000000" pitchFamily="2" charset="2"/>
                  </a:rPr>
                </a:br>
                <a:r>
                  <a:rPr lang="en-US" noProof="0" dirty="0">
                    <a:solidFill>
                      <a:schemeClr val="bg2">
                        <a:lumMod val="25000"/>
                      </a:schemeClr>
                    </a:solidFill>
                    <a:cs typeface="0xProto Nerd Font Mono" panose="02000009000000000000" pitchFamily="49" charset="0"/>
                    <a:sym typeface="Wingdings" panose="05000000000000000000" pitchFamily="2" charset="2"/>
                  </a:rPr>
                  <a:t> increasing </a:t>
                </a:r>
                <a:r>
                  <a:rPr lang="en-US" i="1" noProof="0" dirty="0">
                    <a:solidFill>
                      <a:schemeClr val="bg2">
                        <a:lumMod val="25000"/>
                      </a:schemeClr>
                    </a:solidFill>
                    <a:cs typeface="0xProto Nerd Font Mono" panose="02000009000000000000" pitchFamily="49" charset="0"/>
                    <a:sym typeface="Wingdings" panose="05000000000000000000" pitchFamily="2" charset="2"/>
                  </a:rPr>
                  <a:t>p</a:t>
                </a:r>
                <a:r>
                  <a:rPr lang="en-US" noProof="0" dirty="0">
                    <a:solidFill>
                      <a:schemeClr val="bg2">
                        <a:lumMod val="25000"/>
                      </a:schemeClr>
                    </a:solidFill>
                    <a:cs typeface="0xProto Nerd Font Mono" panose="02000009000000000000" pitchFamily="49" charset="0"/>
                    <a:sym typeface="Wingdings" panose="05000000000000000000" pitchFamily="2" charset="2"/>
                  </a:rPr>
                  <a:t> decreases memory traffic</a:t>
                </a:r>
              </a:p>
              <a:p>
                <a:pPr>
                  <a:lnSpc>
                    <a:spcPct val="100000"/>
                  </a:lnSpc>
                  <a:buClr>
                    <a:schemeClr val="bg2">
                      <a:lumMod val="25000"/>
                    </a:schemeClr>
                  </a:buClr>
                  <a:buFont typeface="Wingdings" panose="05000000000000000000" pitchFamily="2" charset="2"/>
                  <a:buChar char="è"/>
                </a:pPr>
                <a:r>
                  <a:rPr lang="en-US" i="1" noProof="0" dirty="0">
                    <a:solidFill>
                      <a:schemeClr val="bg2">
                        <a:lumMod val="25000"/>
                      </a:schemeClr>
                    </a:solidFill>
                    <a:cs typeface="0xProto Nerd Font Mono" panose="02000009000000000000" pitchFamily="49" charset="0"/>
                    <a:sym typeface="Wingdings" panose="05000000000000000000" pitchFamily="2" charset="2"/>
                  </a:rPr>
                  <a:t>p</a:t>
                </a:r>
                <a:r>
                  <a:rPr lang="en-US" noProof="0" dirty="0">
                    <a:solidFill>
                      <a:schemeClr val="bg2">
                        <a:lumMod val="25000"/>
                      </a:schemeClr>
                    </a:solidFill>
                    <a:cs typeface="0xProto Nerd Font Mono" panose="02000009000000000000" pitchFamily="49" charset="0"/>
                    <a:sym typeface="Wingdings" panose="05000000000000000000" pitchFamily="2" charset="2"/>
                  </a:rPr>
                  <a:t> must be remain small such that </a:t>
                </a:r>
                <a14:m>
                  <m:oMath xmlns:m="http://schemas.openxmlformats.org/officeDocument/2006/math">
                    <m:r>
                      <a:rPr lang="en-US" b="1" i="1" noProof="0" smtClean="0">
                        <a:solidFill>
                          <a:srgbClr val="C00000"/>
                        </a:solidFill>
                        <a:latin typeface="Cambria Math" panose="02040503050406030204" pitchFamily="18" charset="0"/>
                        <a:cs typeface="0xProto Nerd Font Mono" panose="02000009000000000000" pitchFamily="49" charset="0"/>
                        <a:sym typeface="Wingdings" panose="05000000000000000000" pitchFamily="2" charset="2"/>
                      </a:rPr>
                      <m:t>𝑵</m:t>
                    </m:r>
                    <m:r>
                      <a:rPr lang="en-US" b="1" i="1" noProof="0" smtClean="0">
                        <a:solidFill>
                          <a:srgbClr val="C00000"/>
                        </a:solidFill>
                        <a:latin typeface="Cambria Math" panose="02040503050406030204" pitchFamily="18" charset="0"/>
                        <a:cs typeface="0xProto Nerd Font Mono" panose="02000009000000000000" pitchFamily="49" charset="0"/>
                        <a:sym typeface="Wingdings" panose="05000000000000000000" pitchFamily="2" charset="2"/>
                      </a:rPr>
                      <m:t>/</m:t>
                    </m:r>
                    <m:r>
                      <a:rPr lang="en-US" b="1" i="1" noProof="0" smtClean="0">
                        <a:solidFill>
                          <a:srgbClr val="C00000"/>
                        </a:solidFill>
                        <a:latin typeface="Cambria Math" panose="02040503050406030204" pitchFamily="18" charset="0"/>
                        <a:cs typeface="0xProto Nerd Font Mono" panose="02000009000000000000" pitchFamily="49" charset="0"/>
                        <a:sym typeface="Wingdings" panose="05000000000000000000" pitchFamily="2" charset="2"/>
                      </a:rPr>
                      <m:t>𝒑</m:t>
                    </m:r>
                    <m:r>
                      <a:rPr lang="en-US" b="1" i="1" noProof="0" smtClean="0">
                        <a:solidFill>
                          <a:srgbClr val="C00000"/>
                        </a:solidFill>
                        <a:latin typeface="Cambria Math" panose="02040503050406030204" pitchFamily="18" charset="0"/>
                        <a:ea typeface="Cambria Math" panose="02040503050406030204" pitchFamily="18" charset="0"/>
                        <a:cs typeface="0xProto Nerd Font Mono" panose="02000009000000000000" pitchFamily="49" charset="0"/>
                        <a:sym typeface="Wingdings" panose="05000000000000000000" pitchFamily="2" charset="2"/>
                      </a:rPr>
                      <m:t>≥</m:t>
                    </m:r>
                    <m:r>
                      <a:rPr lang="en-US" b="1" i="1" noProof="0" smtClean="0">
                        <a:solidFill>
                          <a:srgbClr val="C00000"/>
                        </a:solidFill>
                        <a:latin typeface="Cambria Math" panose="02040503050406030204" pitchFamily="18" charset="0"/>
                        <a:ea typeface="Cambria Math" panose="02040503050406030204" pitchFamily="18" charset="0"/>
                        <a:cs typeface="0xProto Nerd Font Mono" panose="02000009000000000000" pitchFamily="49" charset="0"/>
                        <a:sym typeface="Wingdings" panose="05000000000000000000" pitchFamily="2" charset="2"/>
                      </a:rPr>
                      <m:t>𝟒𝟎</m:t>
                    </m:r>
                  </m:oMath>
                </a14:m>
                <a:r>
                  <a:rPr lang="en-US" b="1" noProof="0" dirty="0">
                    <a:solidFill>
                      <a:srgbClr val="C00000"/>
                    </a:solidFill>
                    <a:cs typeface="0xProto Nerd Font Mono" panose="02000009000000000000" pitchFamily="49" charset="0"/>
                    <a:sym typeface="Wingdings" panose="05000000000000000000" pitchFamily="2" charset="2"/>
                  </a:rPr>
                  <a:t> </a:t>
                </a:r>
                <a:r>
                  <a:rPr lang="en-US" noProof="0" dirty="0">
                    <a:solidFill>
                      <a:schemeClr val="bg2">
                        <a:lumMod val="25000"/>
                      </a:schemeClr>
                    </a:solidFill>
                    <a:cs typeface="0xProto Nerd Font Mono" panose="02000009000000000000" pitchFamily="49" charset="0"/>
                    <a:sym typeface="Wingdings" panose="05000000000000000000" pitchFamily="2" charset="2"/>
                  </a:rPr>
                  <a:t>(</a:t>
                </a:r>
                <a:r>
                  <a:rPr lang="en-US" noProof="0" dirty="0" err="1">
                    <a:solidFill>
                      <a:schemeClr val="bg2">
                        <a:lumMod val="25000"/>
                      </a:schemeClr>
                    </a:solidFill>
                    <a:cs typeface="0xProto Nerd Font Mono" panose="02000009000000000000" pitchFamily="49" charset="0"/>
                    <a:sym typeface="Wingdings" panose="05000000000000000000" pitchFamily="2" charset="2"/>
                  </a:rPr>
                  <a:t>n°of</a:t>
                </a:r>
                <a:r>
                  <a:rPr lang="en-US" noProof="0" dirty="0">
                    <a:solidFill>
                      <a:schemeClr val="bg2">
                        <a:lumMod val="25000"/>
                      </a:schemeClr>
                    </a:solidFill>
                    <a:cs typeface="0xProto Nerd Font Mono" panose="02000009000000000000" pitchFamily="49" charset="0"/>
                    <a:sym typeface="Wingdings" panose="05000000000000000000" pitchFamily="2" charset="2"/>
                  </a:rPr>
                  <a:t> </a:t>
                </a:r>
                <a:r>
                  <a:rPr lang="en-US" noProof="0" dirty="0" err="1">
                    <a:solidFill>
                      <a:schemeClr val="bg2">
                        <a:lumMod val="25000"/>
                      </a:schemeClr>
                    </a:solidFill>
                    <a:cs typeface="0xProto Nerd Font Mono" panose="02000009000000000000" pitchFamily="49" charset="0"/>
                    <a:sym typeface="Wingdings" panose="05000000000000000000" pitchFamily="2" charset="2"/>
                  </a:rPr>
                  <a:t>SMs</a:t>
                </a:r>
                <a:r>
                  <a:rPr lang="en-US" noProof="0" dirty="0">
                    <a:solidFill>
                      <a:schemeClr val="bg2">
                        <a:lumMod val="25000"/>
                      </a:schemeClr>
                    </a:solidFill>
                    <a:cs typeface="0xProto Nerd Font Mono" panose="02000009000000000000" pitchFamily="49" charset="0"/>
                    <a:sym typeface="Wingdings" panose="05000000000000000000" pitchFamily="2" charset="2"/>
                  </a:rPr>
                  <a:t>)</a:t>
                </a:r>
                <a:br>
                  <a:rPr lang="en-US" noProof="0" dirty="0">
                    <a:solidFill>
                      <a:schemeClr val="bg2">
                        <a:lumMod val="25000"/>
                      </a:schemeClr>
                    </a:solidFill>
                    <a:cs typeface="0xProto Nerd Font Mono" panose="02000009000000000000" pitchFamily="49" charset="0"/>
                    <a:sym typeface="Wingdings" panose="05000000000000000000" pitchFamily="2" charset="2"/>
                  </a:rPr>
                </a:br>
                <a:endParaRPr lang="en-US" noProof="0" dirty="0">
                  <a:solidFill>
                    <a:schemeClr val="bg2">
                      <a:lumMod val="25000"/>
                    </a:schemeClr>
                  </a:solidFill>
                  <a:cs typeface="0xProto Nerd Font Mono" panose="02000009000000000000" pitchFamily="49" charset="0"/>
                  <a:sym typeface="Wingdings" panose="05000000000000000000" pitchFamily="2" charset="2"/>
                </a:endParaRPr>
              </a:p>
              <a:p>
                <a:pPr>
                  <a:lnSpc>
                    <a:spcPct val="100000"/>
                  </a:lnSpc>
                  <a:buClr>
                    <a:schemeClr val="bg2">
                      <a:lumMod val="25000"/>
                    </a:schemeClr>
                  </a:buClr>
                </a:pPr>
                <a:r>
                  <a:rPr lang="en-US" noProof="0" dirty="0">
                    <a:solidFill>
                      <a:schemeClr val="bg2">
                        <a:lumMod val="25000"/>
                      </a:schemeClr>
                    </a:solidFill>
                    <a:cs typeface="0xProto Nerd Font Mono" panose="02000009000000000000" pitchFamily="49" charset="0"/>
                    <a:sym typeface="Wingdings" panose="05000000000000000000" pitchFamily="2" charset="2"/>
                  </a:rPr>
                  <a:t>each SM is occupied by a thread block and no SM is idle</a:t>
                </a:r>
                <a:br>
                  <a:rPr lang="en-US" noProof="0" dirty="0">
                    <a:solidFill>
                      <a:schemeClr val="bg2">
                        <a:lumMod val="25000"/>
                      </a:schemeClr>
                    </a:solidFill>
                    <a:cs typeface="0xProto Nerd Font Mono" panose="02000009000000000000" pitchFamily="49" charset="0"/>
                    <a:sym typeface="Wingdings" panose="05000000000000000000" pitchFamily="2" charset="2"/>
                  </a:rPr>
                </a:br>
                <a:r>
                  <a:rPr lang="en-US" noProof="0" dirty="0">
                    <a:solidFill>
                      <a:schemeClr val="bg2">
                        <a:lumMod val="25000"/>
                      </a:schemeClr>
                    </a:solidFill>
                    <a:cs typeface="0xProto Nerd Font Mono" panose="02000009000000000000" pitchFamily="49" charset="0"/>
                    <a:sym typeface="Wingdings" panose="05000000000000000000" pitchFamily="2" charset="2"/>
                  </a:rPr>
                  <a:t> hide latencies of instructions and memory fetches</a:t>
                </a:r>
              </a:p>
            </p:txBody>
          </p:sp>
        </mc:Choice>
        <mc:Fallback>
          <p:sp>
            <p:nvSpPr>
              <p:cNvPr id="3" name="Segnaposto contenuto 2">
                <a:extLst>
                  <a:ext uri="{FF2B5EF4-FFF2-40B4-BE49-F238E27FC236}">
                    <a16:creationId xmlns:a16="http://schemas.microsoft.com/office/drawing/2014/main" id="{77BE4989-DA01-9CB8-F8A5-9B5BBBD4399A}"/>
                  </a:ext>
                </a:extLst>
              </p:cNvPr>
              <p:cNvSpPr>
                <a:spLocks noGrp="1" noRot="1" noChangeAspect="1" noMove="1" noResize="1" noEditPoints="1" noAdjustHandles="1" noChangeArrowheads="1" noChangeShapeType="1" noTextEdit="1"/>
              </p:cNvSpPr>
              <p:nvPr>
                <p:ph idx="1"/>
              </p:nvPr>
            </p:nvSpPr>
            <p:spPr>
              <a:xfrm>
                <a:off x="911225" y="1605227"/>
                <a:ext cx="9821308" cy="4351338"/>
              </a:xfrm>
              <a:blipFill>
                <a:blip r:embed="rId3"/>
                <a:stretch>
                  <a:fillRect l="-1241" t="-1401"/>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11A54ED8-4317-330A-7E1F-F20E7C882306}"/>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9ACE5973-4212-3A63-5BA2-F5473022D3E7}"/>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17</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2ECAB284-D47A-82C7-47F0-6F96895AFF77}"/>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Tree>
    <p:extLst>
      <p:ext uri="{BB962C8B-B14F-4D97-AF65-F5344CB8AC3E}">
        <p14:creationId xmlns:p14="http://schemas.microsoft.com/office/powerpoint/2010/main" val="326807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ACCA4-02BC-A132-945E-68BC29AF3432}"/>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8DCF29C6-54CC-C73D-D1F0-D329D22D8CB1}"/>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2B24DCC2-64B8-5FA8-51A7-092C4DD03775}"/>
              </a:ext>
            </a:extLst>
          </p:cNvPr>
          <p:cNvSpPr>
            <a:spLocks noGrp="1"/>
          </p:cNvSpPr>
          <p:nvPr>
            <p:ph type="title"/>
          </p:nvPr>
        </p:nvSpPr>
        <p:spPr/>
        <p:txBody>
          <a:bodyPr>
            <a:normAutofit/>
          </a:bodyPr>
          <a:lstStyle/>
          <a:p>
            <a:r>
              <a:rPr lang="en-US" sz="3900" b="1" noProof="0" dirty="0">
                <a:solidFill>
                  <a:schemeClr val="bg2">
                    <a:lumMod val="25000"/>
                  </a:schemeClr>
                </a:solidFill>
              </a:rPr>
              <a:t>Optimization – Multi-threads per body</a:t>
            </a:r>
            <a:br>
              <a:rPr lang="en-US" sz="3900" b="1" noProof="0" dirty="0">
                <a:solidFill>
                  <a:schemeClr val="bg2">
                    <a:lumMod val="25000"/>
                  </a:schemeClr>
                </a:solidFill>
              </a:rPr>
            </a:br>
            <a:r>
              <a:rPr lang="en-US" sz="2400" b="1" noProof="0" dirty="0">
                <a:solidFill>
                  <a:schemeClr val="bg2">
                    <a:lumMod val="25000"/>
                  </a:schemeClr>
                </a:solidFill>
              </a:rPr>
              <a:t>(</a:t>
            </a:r>
            <a:r>
              <a:rPr lang="en-US" sz="2400" b="1" i="1" noProof="0" dirty="0">
                <a:solidFill>
                  <a:schemeClr val="bg2">
                    <a:lumMod val="25000"/>
                  </a:schemeClr>
                </a:solidFill>
              </a:rPr>
              <a:t>not implemented</a:t>
            </a:r>
            <a:r>
              <a:rPr lang="en-US" sz="2400" b="1" noProof="0" dirty="0">
                <a:solidFill>
                  <a:schemeClr val="bg2">
                    <a:lumMod val="25000"/>
                  </a:schemeClr>
                </a:solidFill>
              </a:rPr>
              <a:t>)</a:t>
            </a:r>
            <a:endParaRPr lang="en-US" sz="3900" b="1" noProof="0" dirty="0">
              <a:solidFill>
                <a:schemeClr val="bg2">
                  <a:lumMod val="25000"/>
                </a:schemeClr>
              </a:solidFill>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2B419D70-9B9A-5636-E434-FF0ABFB57F44}"/>
                  </a:ext>
                </a:extLst>
              </p:cNvPr>
              <p:cNvSpPr>
                <a:spLocks noGrp="1"/>
              </p:cNvSpPr>
              <p:nvPr>
                <p:ph idx="1"/>
              </p:nvPr>
            </p:nvSpPr>
            <p:spPr>
              <a:xfrm>
                <a:off x="911225" y="1605227"/>
                <a:ext cx="9821308" cy="4351338"/>
              </a:xfrm>
            </p:spPr>
            <p:txBody>
              <a:bodyPr anchor="t">
                <a:normAutofit/>
              </a:bodyPr>
              <a:lstStyle/>
              <a:p>
                <a:pPr marL="0" indent="0">
                  <a:lnSpc>
                    <a:spcPct val="100000"/>
                  </a:lnSpc>
                  <a:buClr>
                    <a:schemeClr val="bg2">
                      <a:lumMod val="25000"/>
                    </a:schemeClr>
                  </a:buClr>
                  <a:buNone/>
                </a:pPr>
                <a:r>
                  <a:rPr lang="en-US" sz="2400" noProof="0" dirty="0">
                    <a:solidFill>
                      <a:schemeClr val="bg2">
                        <a:lumMod val="25000"/>
                      </a:schemeClr>
                    </a:solidFill>
                    <a:cs typeface="0xProto Nerd Font Mono" panose="02000009000000000000" pitchFamily="49" charset="0"/>
                    <a:sym typeface="Wingdings" panose="05000000000000000000" pitchFamily="2" charset="2"/>
                  </a:rPr>
                  <a:t>Implementation to improve performance for small N</a:t>
                </a:r>
              </a:p>
              <a:p>
                <a:pPr marL="0" indent="0">
                  <a:lnSpc>
                    <a:spcPct val="100000"/>
                  </a:lnSpc>
                  <a:buClr>
                    <a:schemeClr val="bg2">
                      <a:lumMod val="25000"/>
                    </a:schemeClr>
                  </a:buClr>
                  <a:buNone/>
                </a:pPr>
                <a:r>
                  <a:rPr lang="en-US" sz="2400" noProof="0" dirty="0">
                    <a:solidFill>
                      <a:schemeClr val="bg2">
                        <a:lumMod val="25000"/>
                      </a:schemeClr>
                    </a:solidFill>
                    <a:cs typeface="0xProto Nerd Font Mono" panose="02000009000000000000" pitchFamily="49" charset="0"/>
                    <a:sym typeface="Wingdings" panose="05000000000000000000" pitchFamily="2" charset="2"/>
                  </a:rPr>
                  <a:t>As N decreases  not enough work to cover all the latencies</a:t>
                </a:r>
                <a:br>
                  <a:rPr lang="en-US" sz="2400" noProof="0" dirty="0">
                    <a:solidFill>
                      <a:schemeClr val="bg2">
                        <a:lumMod val="25000"/>
                      </a:schemeClr>
                    </a:solidFill>
                    <a:cs typeface="0xProto Nerd Font Mono" panose="02000009000000000000" pitchFamily="49" charset="0"/>
                    <a:sym typeface="Wingdings" panose="05000000000000000000" pitchFamily="2" charset="2"/>
                  </a:rPr>
                </a:br>
                <a:r>
                  <a:rPr lang="en-US" sz="2400" noProof="0" dirty="0">
                    <a:solidFill>
                      <a:schemeClr val="bg2">
                        <a:lumMod val="25000"/>
                      </a:schemeClr>
                    </a:solidFill>
                    <a:cs typeface="0xProto Nerd Font Mono" panose="02000009000000000000" pitchFamily="49" charset="0"/>
                    <a:sym typeface="Wingdings" panose="05000000000000000000" pitchFamily="2" charset="2"/>
                  </a:rPr>
                  <a:t> performance drops rapidly</a:t>
                </a:r>
              </a:p>
              <a:p>
                <a:pPr marL="0" indent="0">
                  <a:lnSpc>
                    <a:spcPct val="100000"/>
                  </a:lnSpc>
                  <a:buClr>
                    <a:schemeClr val="bg2">
                      <a:lumMod val="25000"/>
                    </a:schemeClr>
                  </a:buClr>
                  <a:buNone/>
                </a:pPr>
                <a:br>
                  <a:rPr lang="en-US" sz="2400" noProof="0" dirty="0">
                    <a:solidFill>
                      <a:schemeClr val="bg2">
                        <a:lumMod val="25000"/>
                      </a:schemeClr>
                    </a:solidFill>
                    <a:cs typeface="0xProto Nerd Font Mono" panose="02000009000000000000" pitchFamily="49" charset="0"/>
                    <a:sym typeface="Wingdings" panose="05000000000000000000" pitchFamily="2" charset="2"/>
                  </a:rPr>
                </a:br>
                <a:r>
                  <a:rPr lang="en-US" sz="2400" noProof="0" dirty="0">
                    <a:solidFill>
                      <a:schemeClr val="bg2">
                        <a:lumMod val="25000"/>
                      </a:schemeClr>
                    </a:solidFill>
                    <a:cs typeface="0xProto Nerd Font Mono" panose="02000009000000000000" pitchFamily="49" charset="0"/>
                    <a:sym typeface="Wingdings" panose="05000000000000000000" pitchFamily="2" charset="2"/>
                  </a:rPr>
                  <a:t>Solution: increase </a:t>
                </a:r>
                <a:r>
                  <a:rPr lang="en-US" sz="2400" noProof="0" dirty="0" err="1">
                    <a:solidFill>
                      <a:schemeClr val="bg2">
                        <a:lumMod val="25000"/>
                      </a:schemeClr>
                    </a:solidFill>
                    <a:cs typeface="0xProto Nerd Font Mono" panose="02000009000000000000" pitchFamily="49" charset="0"/>
                    <a:sym typeface="Wingdings" panose="05000000000000000000" pitchFamily="2" charset="2"/>
                  </a:rPr>
                  <a:t>n°of</a:t>
                </a:r>
                <a:r>
                  <a:rPr lang="en-US" sz="2400" noProof="0" dirty="0">
                    <a:solidFill>
                      <a:schemeClr val="bg2">
                        <a:lumMod val="25000"/>
                      </a:schemeClr>
                    </a:solidFill>
                    <a:cs typeface="0xProto Nerd Font Mono" panose="02000009000000000000" pitchFamily="49" charset="0"/>
                    <a:sym typeface="Wingdings" panose="05000000000000000000" pitchFamily="2" charset="2"/>
                  </a:rPr>
                  <a:t> active threads  use </a:t>
                </a:r>
                <a:r>
                  <a:rPr lang="en-US" sz="2400" b="1" noProof="0" dirty="0">
                    <a:solidFill>
                      <a:srgbClr val="C00000"/>
                    </a:solidFill>
                    <a:cs typeface="0xProto Nerd Font Mono" panose="02000009000000000000" pitchFamily="49" charset="0"/>
                    <a:sym typeface="Wingdings" panose="05000000000000000000" pitchFamily="2" charset="2"/>
                  </a:rPr>
                  <a:t>multiple threads </a:t>
                </a:r>
                <a:r>
                  <a:rPr lang="en-US" sz="2400" noProof="0" dirty="0">
                    <a:solidFill>
                      <a:schemeClr val="bg2">
                        <a:lumMod val="25000"/>
                      </a:schemeClr>
                    </a:solidFill>
                    <a:cs typeface="0xProto Nerd Font Mono" panose="02000009000000000000" pitchFamily="49" charset="0"/>
                    <a:sym typeface="Wingdings" panose="05000000000000000000" pitchFamily="2" charset="2"/>
                  </a:rPr>
                  <a:t>for each body during force calculation</a:t>
                </a:r>
                <a:br>
                  <a:rPr lang="en-US" sz="2400" dirty="0">
                    <a:solidFill>
                      <a:schemeClr val="bg2">
                        <a:lumMod val="25000"/>
                      </a:schemeClr>
                    </a:solidFill>
                    <a:cs typeface="0xProto Nerd Font Mono" panose="02000009000000000000" pitchFamily="49" charset="0"/>
                    <a:sym typeface="Wingdings" panose="05000000000000000000" pitchFamily="2" charset="2"/>
                  </a:rPr>
                </a:br>
                <a:r>
                  <a:rPr lang="en-US" sz="2400" dirty="0">
                    <a:solidFill>
                      <a:schemeClr val="bg2">
                        <a:lumMod val="25000"/>
                      </a:schemeClr>
                    </a:solidFill>
                    <a:cs typeface="0xProto Nerd Font Mono" panose="02000009000000000000" pitchFamily="49" charset="0"/>
                    <a:sym typeface="Wingdings" panose="05000000000000000000" pitchFamily="2" charset="2"/>
                  </a:rPr>
                  <a:t>If threads are part of the same block  memory requests increases, number of warps increases  latencies are covered</a:t>
                </a:r>
              </a:p>
              <a:p>
                <a:pPr marL="0" indent="0">
                  <a:lnSpc>
                    <a:spcPct val="100000"/>
                  </a:lnSpc>
                  <a:buClr>
                    <a:schemeClr val="bg2">
                      <a:lumMod val="25000"/>
                    </a:schemeClr>
                  </a:buClr>
                  <a:buNone/>
                </a:pPr>
                <a:r>
                  <a:rPr lang="en-US" sz="2400" dirty="0">
                    <a:solidFill>
                      <a:schemeClr val="bg2">
                        <a:lumMod val="25000"/>
                      </a:schemeClr>
                    </a:solidFill>
                    <a:cs typeface="0xProto Nerd Font Mono" panose="02000009000000000000" pitchFamily="49" charset="0"/>
                    <a:sym typeface="Wingdings" panose="05000000000000000000" pitchFamily="2" charset="2"/>
                  </a:rPr>
                  <a:t> Split each row into </a:t>
                </a:r>
                <a:r>
                  <a:rPr lang="en-US" sz="2400" i="1" dirty="0">
                    <a:solidFill>
                      <a:schemeClr val="bg2">
                        <a:lumMod val="25000"/>
                      </a:schemeClr>
                    </a:solidFill>
                    <a:cs typeface="0xProto Nerd Font Mono" panose="02000009000000000000" pitchFamily="49" charset="0"/>
                    <a:sym typeface="Wingdings" panose="05000000000000000000" pitchFamily="2" charset="2"/>
                  </a:rPr>
                  <a:t>q</a:t>
                </a:r>
                <a:r>
                  <a:rPr lang="en-US" sz="2400" dirty="0">
                    <a:solidFill>
                      <a:schemeClr val="bg2">
                        <a:lumMod val="25000"/>
                      </a:schemeClr>
                    </a:solidFill>
                    <a:cs typeface="0xProto Nerd Font Mono" panose="02000009000000000000" pitchFamily="49" charset="0"/>
                    <a:sym typeface="Wingdings" panose="05000000000000000000" pitchFamily="2" charset="2"/>
                  </a:rPr>
                  <a:t> segments, such that </a:t>
                </a:r>
                <a14:m>
                  <m:oMath xmlns:m="http://schemas.openxmlformats.org/officeDocument/2006/math">
                    <m:r>
                      <a:rPr lang="fr-FR" sz="2400" b="1" i="1" smtClean="0">
                        <a:solidFill>
                          <a:srgbClr val="C00000"/>
                        </a:solidFill>
                        <a:latin typeface="Cambria Math" panose="02040503050406030204" pitchFamily="18" charset="0"/>
                        <a:cs typeface="0xProto Nerd Font Mono" panose="02000009000000000000" pitchFamily="49" charset="0"/>
                        <a:sym typeface="Wingdings" panose="05000000000000000000" pitchFamily="2" charset="2"/>
                      </a:rPr>
                      <m:t>𝒑</m:t>
                    </m:r>
                    <m:r>
                      <a:rPr lang="fr-FR" sz="2400" b="1" i="1" smtClean="0">
                        <a:solidFill>
                          <a:srgbClr val="C00000"/>
                        </a:solidFill>
                        <a:latin typeface="Cambria Math" panose="02040503050406030204" pitchFamily="18" charset="0"/>
                        <a:cs typeface="0xProto Nerd Font Mono" panose="02000009000000000000" pitchFamily="49" charset="0"/>
                        <a:sym typeface="Wingdings" panose="05000000000000000000" pitchFamily="2" charset="2"/>
                      </a:rPr>
                      <m:t> ×</m:t>
                    </m:r>
                    <m:r>
                      <a:rPr lang="fr-FR" sz="2400" b="1" i="1" smtClean="0">
                        <a:solidFill>
                          <a:srgbClr val="C00000"/>
                        </a:solidFill>
                        <a:latin typeface="Cambria Math" panose="02040503050406030204" pitchFamily="18" charset="0"/>
                        <a:cs typeface="0xProto Nerd Font Mono" panose="02000009000000000000" pitchFamily="49" charset="0"/>
                        <a:sym typeface="Wingdings" panose="05000000000000000000" pitchFamily="2" charset="2"/>
                      </a:rPr>
                      <m:t>𝒒</m:t>
                    </m:r>
                    <m:r>
                      <a:rPr lang="fr-FR" sz="2400" b="1" i="1" smtClean="0">
                        <a:solidFill>
                          <a:srgbClr val="C00000"/>
                        </a:solidFill>
                        <a:latin typeface="Cambria Math" panose="02040503050406030204" pitchFamily="18" charset="0"/>
                        <a:cs typeface="0xProto Nerd Font Mono" panose="02000009000000000000" pitchFamily="49" charset="0"/>
                        <a:sym typeface="Wingdings" panose="05000000000000000000" pitchFamily="2" charset="2"/>
                      </a:rPr>
                      <m:t> ≤</m:t>
                    </m:r>
                    <m:r>
                      <a:rPr lang="fr-FR" sz="2400" b="1" i="1" smtClean="0">
                        <a:solidFill>
                          <a:srgbClr val="C00000"/>
                        </a:solidFill>
                        <a:latin typeface="Cambria Math" panose="02040503050406030204" pitchFamily="18" charset="0"/>
                        <a:cs typeface="0xProto Nerd Font Mono" panose="02000009000000000000" pitchFamily="49" charset="0"/>
                        <a:sym typeface="Wingdings" panose="05000000000000000000" pitchFamily="2" charset="2"/>
                      </a:rPr>
                      <m:t>𝟏𝟎𝟐𝟒</m:t>
                    </m:r>
                  </m:oMath>
                </a14:m>
                <a:r>
                  <a:rPr lang="en-US" sz="2400" b="1" dirty="0">
                    <a:solidFill>
                      <a:srgbClr val="C00000"/>
                    </a:solidFill>
                    <a:cs typeface="0xProto Nerd Font Mono" panose="02000009000000000000" pitchFamily="49" charset="0"/>
                    <a:sym typeface="Wingdings" panose="05000000000000000000" pitchFamily="2" charset="2"/>
                  </a:rPr>
                  <a:t> </a:t>
                </a:r>
                <a:br>
                  <a:rPr lang="en-US" sz="2400" dirty="0">
                    <a:solidFill>
                      <a:schemeClr val="bg2">
                        <a:lumMod val="25000"/>
                      </a:schemeClr>
                    </a:solidFill>
                    <a:cs typeface="0xProto Nerd Font Mono" panose="02000009000000000000" pitchFamily="49" charset="0"/>
                    <a:sym typeface="Wingdings" panose="05000000000000000000" pitchFamily="2" charset="2"/>
                  </a:rPr>
                </a:br>
                <a:endParaRPr lang="en-US" sz="2400" dirty="0">
                  <a:solidFill>
                    <a:schemeClr val="bg2">
                      <a:lumMod val="25000"/>
                    </a:schemeClr>
                  </a:solidFill>
                  <a:cs typeface="0xProto Nerd Font Mono" panose="02000009000000000000" pitchFamily="49" charset="0"/>
                  <a:sym typeface="Wingdings" panose="05000000000000000000" pitchFamily="2" charset="2"/>
                </a:endParaRPr>
              </a:p>
            </p:txBody>
          </p:sp>
        </mc:Choice>
        <mc:Fallback>
          <p:sp>
            <p:nvSpPr>
              <p:cNvPr id="3" name="Segnaposto contenuto 2">
                <a:extLst>
                  <a:ext uri="{FF2B5EF4-FFF2-40B4-BE49-F238E27FC236}">
                    <a16:creationId xmlns:a16="http://schemas.microsoft.com/office/drawing/2014/main" id="{2B419D70-9B9A-5636-E434-FF0ABFB57F44}"/>
                  </a:ext>
                </a:extLst>
              </p:cNvPr>
              <p:cNvSpPr>
                <a:spLocks noGrp="1" noRot="1" noChangeAspect="1" noMove="1" noResize="1" noEditPoints="1" noAdjustHandles="1" noChangeArrowheads="1" noChangeShapeType="1" noTextEdit="1"/>
              </p:cNvSpPr>
              <p:nvPr>
                <p:ph idx="1"/>
              </p:nvPr>
            </p:nvSpPr>
            <p:spPr>
              <a:xfrm>
                <a:off x="911225" y="1605227"/>
                <a:ext cx="9821308" cy="4351338"/>
              </a:xfrm>
              <a:blipFill>
                <a:blip r:embed="rId3"/>
                <a:stretch>
                  <a:fillRect l="-931" t="-1120"/>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9D0CF651-7E0C-0EF3-299E-4781E3E272C2}"/>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7F8EE281-D68C-093F-55D7-A7338FCED86F}"/>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18</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33128DF0-DDA4-DD88-F3E2-30F038D65F2D}"/>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Tree>
    <p:extLst>
      <p:ext uri="{BB962C8B-B14F-4D97-AF65-F5344CB8AC3E}">
        <p14:creationId xmlns:p14="http://schemas.microsoft.com/office/powerpoint/2010/main" val="309383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27E4-D06C-170E-41F3-53585DF88A32}"/>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52E863BD-1856-7787-CA43-9CC617A5DDC7}"/>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655FA29F-BFAF-F49A-DB9D-AEFC5BD9629A}"/>
              </a:ext>
            </a:extLst>
          </p:cNvPr>
          <p:cNvSpPr>
            <a:spLocks noGrp="1"/>
          </p:cNvSpPr>
          <p:nvPr>
            <p:ph type="title"/>
          </p:nvPr>
        </p:nvSpPr>
        <p:spPr/>
        <p:txBody>
          <a:bodyPr>
            <a:normAutofit/>
          </a:bodyPr>
          <a:lstStyle/>
          <a:p>
            <a:r>
              <a:rPr lang="en-US" sz="3900" b="1" noProof="0" dirty="0">
                <a:solidFill>
                  <a:schemeClr val="bg2">
                    <a:lumMod val="25000"/>
                  </a:schemeClr>
                </a:solidFill>
              </a:rPr>
              <a:t>Optimization – High-level directives</a:t>
            </a:r>
            <a:br>
              <a:rPr lang="en-US" sz="3900" b="1" noProof="0" dirty="0">
                <a:solidFill>
                  <a:schemeClr val="bg2">
                    <a:lumMod val="25000"/>
                  </a:schemeClr>
                </a:solidFill>
              </a:rPr>
            </a:br>
            <a:r>
              <a:rPr lang="en-US" sz="2400" b="1" noProof="0" dirty="0">
                <a:solidFill>
                  <a:schemeClr val="bg2">
                    <a:lumMod val="25000"/>
                  </a:schemeClr>
                </a:solidFill>
              </a:rPr>
              <a:t>(</a:t>
            </a:r>
            <a:r>
              <a:rPr lang="en-US" sz="2400" b="1" i="1" noProof="0" dirty="0">
                <a:solidFill>
                  <a:schemeClr val="bg2">
                    <a:lumMod val="25000"/>
                  </a:schemeClr>
                </a:solidFill>
              </a:rPr>
              <a:t>not implemented</a:t>
            </a:r>
            <a:r>
              <a:rPr lang="en-US" sz="2400" b="1" noProof="0" dirty="0">
                <a:solidFill>
                  <a:schemeClr val="bg2">
                    <a:lumMod val="25000"/>
                  </a:schemeClr>
                </a:solidFill>
              </a:rPr>
              <a:t>)</a:t>
            </a:r>
            <a:endParaRPr lang="en-US" sz="3900" b="1" noProof="0" dirty="0">
              <a:solidFill>
                <a:schemeClr val="bg2">
                  <a:lumMod val="25000"/>
                </a:schemeClr>
              </a:solidFill>
            </a:endParaRPr>
          </a:p>
        </p:txBody>
      </p:sp>
      <p:sp>
        <p:nvSpPr>
          <p:cNvPr id="3" name="Segnaposto contenuto 2">
            <a:extLst>
              <a:ext uri="{FF2B5EF4-FFF2-40B4-BE49-F238E27FC236}">
                <a16:creationId xmlns:a16="http://schemas.microsoft.com/office/drawing/2014/main" id="{0220EB41-8031-0E7C-C8C2-D215B065CA7B}"/>
              </a:ext>
            </a:extLst>
          </p:cNvPr>
          <p:cNvSpPr>
            <a:spLocks noGrp="1"/>
          </p:cNvSpPr>
          <p:nvPr>
            <p:ph idx="1"/>
          </p:nvPr>
        </p:nvSpPr>
        <p:spPr>
          <a:xfrm>
            <a:off x="911225" y="1871662"/>
            <a:ext cx="9821308" cy="4351338"/>
          </a:xfrm>
        </p:spPr>
        <p:txBody>
          <a:bodyPr anchor="t">
            <a:normAutofit lnSpcReduction="10000"/>
          </a:bodyPr>
          <a:lstStyle/>
          <a:p>
            <a:pPr marL="0" indent="0">
              <a:lnSpc>
                <a:spcPct val="100000"/>
              </a:lnSpc>
              <a:buClr>
                <a:schemeClr val="bg2">
                  <a:lumMod val="25000"/>
                </a:schemeClr>
              </a:buClr>
              <a:buNone/>
            </a:pPr>
            <a:r>
              <a:rPr lang="en-US" sz="2400" dirty="0">
                <a:solidFill>
                  <a:schemeClr val="bg2">
                    <a:lumMod val="25000"/>
                  </a:schemeClr>
                </a:solidFill>
                <a:cs typeface="0xProto Nerd Font Mono" panose="02000009000000000000" pitchFamily="49" charset="0"/>
                <a:sym typeface="Wingdings" panose="05000000000000000000" pitchFamily="2" charset="2"/>
              </a:rPr>
              <a:t>Nowadays there exist many high-level compiler directives  expose parallelism in the code and parallelize compilers to build the code</a:t>
            </a:r>
          </a:p>
          <a:p>
            <a:pPr marL="0" indent="0">
              <a:lnSpc>
                <a:spcPct val="100000"/>
              </a:lnSpc>
              <a:buClr>
                <a:schemeClr val="bg2">
                  <a:lumMod val="25000"/>
                </a:schemeClr>
              </a:buClr>
              <a:buNone/>
            </a:pPr>
            <a:endParaRPr lang="en-US" sz="2400" dirty="0">
              <a:solidFill>
                <a:schemeClr val="bg2">
                  <a:lumMod val="25000"/>
                </a:schemeClr>
              </a:solidFill>
              <a:cs typeface="0xProto Nerd Font Mono" panose="02000009000000000000" pitchFamily="49" charset="0"/>
              <a:sym typeface="Wingdings" panose="05000000000000000000" pitchFamily="2" charset="2"/>
            </a:endParaRPr>
          </a:p>
          <a:p>
            <a:pPr marL="0" indent="0">
              <a:lnSpc>
                <a:spcPct val="100000"/>
              </a:lnSpc>
              <a:buClr>
                <a:schemeClr val="bg2">
                  <a:lumMod val="25000"/>
                </a:schemeClr>
              </a:buClr>
              <a:buNone/>
            </a:pPr>
            <a:r>
              <a:rPr lang="en-US" sz="2400" dirty="0">
                <a:solidFill>
                  <a:schemeClr val="bg2">
                    <a:lumMod val="25000"/>
                  </a:schemeClr>
                </a:solidFill>
                <a:cs typeface="0xProto Nerd Font Mono" panose="02000009000000000000" pitchFamily="49" charset="0"/>
                <a:sym typeface="Wingdings" panose="05000000000000000000" pitchFamily="2" charset="2"/>
              </a:rPr>
              <a:t>One example is </a:t>
            </a:r>
            <a:r>
              <a:rPr lang="en-US" sz="2400" b="1" dirty="0">
                <a:solidFill>
                  <a:srgbClr val="C00000"/>
                </a:solidFill>
                <a:cs typeface="0xProto Nerd Font Mono" panose="02000009000000000000" pitchFamily="49" charset="0"/>
                <a:sym typeface="Wingdings" panose="05000000000000000000" pitchFamily="2" charset="2"/>
              </a:rPr>
              <a:t>OpenACC</a:t>
            </a:r>
            <a:r>
              <a:rPr lang="en-US" sz="2400" dirty="0">
                <a:solidFill>
                  <a:schemeClr val="bg2">
                    <a:lumMod val="25000"/>
                  </a:schemeClr>
                </a:solidFill>
                <a:cs typeface="0xProto Nerd Font Mono" panose="02000009000000000000" pitchFamily="49" charset="0"/>
                <a:sym typeface="Wingdings" panose="05000000000000000000" pitchFamily="2" charset="2"/>
              </a:rPr>
              <a:t>  other than parallelization, it supports offloading of both </a:t>
            </a:r>
            <a:r>
              <a:rPr lang="en-US" sz="2400" u="heavy" dirty="0">
                <a:solidFill>
                  <a:schemeClr val="bg2">
                    <a:lumMod val="25000"/>
                  </a:schemeClr>
                </a:solidFill>
                <a:uFill>
                  <a:solidFill>
                    <a:srgbClr val="C00000"/>
                  </a:solidFill>
                </a:uFill>
                <a:cs typeface="0xProto Nerd Font Mono" panose="02000009000000000000" pitchFamily="49" charset="0"/>
                <a:sym typeface="Wingdings" panose="05000000000000000000" pitchFamily="2" charset="2"/>
              </a:rPr>
              <a:t>computation</a:t>
            </a:r>
            <a:r>
              <a:rPr lang="en-US" sz="2400" dirty="0">
                <a:solidFill>
                  <a:schemeClr val="bg2">
                    <a:lumMod val="25000"/>
                  </a:schemeClr>
                </a:solidFill>
                <a:cs typeface="0xProto Nerd Font Mono" panose="02000009000000000000" pitchFamily="49" charset="0"/>
                <a:sym typeface="Wingdings" panose="05000000000000000000" pitchFamily="2" charset="2"/>
              </a:rPr>
              <a:t> and </a:t>
            </a:r>
            <a:r>
              <a:rPr lang="en-US" sz="2400" u="heavy" dirty="0">
                <a:solidFill>
                  <a:schemeClr val="bg2">
                    <a:lumMod val="25000"/>
                  </a:schemeClr>
                </a:solidFill>
                <a:uFill>
                  <a:solidFill>
                    <a:srgbClr val="C00000"/>
                  </a:solidFill>
                </a:uFill>
                <a:cs typeface="0xProto Nerd Font Mono" panose="02000009000000000000" pitchFamily="49" charset="0"/>
                <a:sym typeface="Wingdings" panose="05000000000000000000" pitchFamily="2" charset="2"/>
              </a:rPr>
              <a:t>data</a:t>
            </a:r>
            <a:r>
              <a:rPr lang="en-US" sz="2400" dirty="0">
                <a:solidFill>
                  <a:schemeClr val="bg2">
                    <a:lumMod val="25000"/>
                  </a:schemeClr>
                </a:solidFill>
                <a:cs typeface="0xProto Nerd Font Mono" panose="02000009000000000000" pitchFamily="49" charset="0"/>
                <a:sym typeface="Wingdings" panose="05000000000000000000" pitchFamily="2" charset="2"/>
              </a:rPr>
              <a:t> from </a:t>
            </a:r>
            <a:r>
              <a:rPr lang="en-US" sz="2400" i="1" dirty="0">
                <a:solidFill>
                  <a:schemeClr val="bg2">
                    <a:lumMod val="25000"/>
                  </a:schemeClr>
                </a:solidFill>
                <a:cs typeface="0xProto Nerd Font Mono" panose="02000009000000000000" pitchFamily="49" charset="0"/>
                <a:sym typeface="Wingdings" panose="05000000000000000000" pitchFamily="2" charset="2"/>
              </a:rPr>
              <a:t>host</a:t>
            </a:r>
            <a:r>
              <a:rPr lang="en-US" sz="2400" dirty="0">
                <a:solidFill>
                  <a:schemeClr val="bg2">
                    <a:lumMod val="25000"/>
                  </a:schemeClr>
                </a:solidFill>
                <a:cs typeface="0xProto Nerd Font Mono" panose="02000009000000000000" pitchFamily="49" charset="0"/>
                <a:sym typeface="Wingdings" panose="05000000000000000000" pitchFamily="2" charset="2"/>
              </a:rPr>
              <a:t> to/from </a:t>
            </a:r>
            <a:r>
              <a:rPr lang="en-US" sz="2400" i="1" dirty="0">
                <a:solidFill>
                  <a:schemeClr val="bg2">
                    <a:lumMod val="25000"/>
                  </a:schemeClr>
                </a:solidFill>
                <a:cs typeface="0xProto Nerd Font Mono" panose="02000009000000000000" pitchFamily="49" charset="0"/>
                <a:sym typeface="Wingdings" panose="05000000000000000000" pitchFamily="2" charset="2"/>
              </a:rPr>
              <a:t>device</a:t>
            </a:r>
          </a:p>
          <a:p>
            <a:pPr>
              <a:lnSpc>
                <a:spcPct val="100000"/>
              </a:lnSpc>
              <a:buClr>
                <a:schemeClr val="bg2">
                  <a:lumMod val="25000"/>
                </a:schemeClr>
              </a:buClr>
              <a:buFont typeface="Wingdings" panose="05000000000000000000" pitchFamily="2" charset="2"/>
              <a:buChar char="è"/>
            </a:pPr>
            <a:r>
              <a:rPr lang="en-US" sz="2400" dirty="0">
                <a:solidFill>
                  <a:schemeClr val="bg2">
                    <a:lumMod val="25000"/>
                  </a:schemeClr>
                </a:solidFill>
                <a:cs typeface="0xProto Nerd Font Mono" panose="02000009000000000000" pitchFamily="49" charset="0"/>
                <a:sym typeface="Wingdings" panose="05000000000000000000" pitchFamily="2" charset="2"/>
              </a:rPr>
              <a:t>OpenACC compiler and runtime analyze the code and handle parallelization, memory management and data transfer</a:t>
            </a:r>
          </a:p>
          <a:p>
            <a:pPr>
              <a:lnSpc>
                <a:spcPct val="100000"/>
              </a:lnSpc>
              <a:buClr>
                <a:schemeClr val="bg2">
                  <a:lumMod val="25000"/>
                </a:schemeClr>
              </a:buClr>
              <a:buFont typeface="Wingdings" panose="05000000000000000000" pitchFamily="2" charset="2"/>
              <a:buChar char="è"/>
            </a:pPr>
            <a:endParaRPr lang="en-US" sz="2400" dirty="0">
              <a:solidFill>
                <a:schemeClr val="bg2">
                  <a:lumMod val="25000"/>
                </a:schemeClr>
              </a:solidFill>
              <a:cs typeface="0xProto Nerd Font Mono" panose="02000009000000000000" pitchFamily="49" charset="0"/>
              <a:sym typeface="Wingdings" panose="05000000000000000000" pitchFamily="2" charset="2"/>
            </a:endParaRPr>
          </a:p>
          <a:p>
            <a:pPr marL="0" indent="0">
              <a:lnSpc>
                <a:spcPct val="100000"/>
              </a:lnSpc>
              <a:buClr>
                <a:schemeClr val="bg2">
                  <a:lumMod val="25000"/>
                </a:schemeClr>
              </a:buClr>
              <a:buNone/>
            </a:pPr>
            <a:r>
              <a:rPr lang="en-US" sz="2400" dirty="0">
                <a:solidFill>
                  <a:schemeClr val="bg2">
                    <a:lumMod val="25000"/>
                  </a:schemeClr>
                </a:solidFill>
                <a:cs typeface="0xProto Nerd Font Mono" panose="02000009000000000000" pitchFamily="49" charset="0"/>
                <a:sym typeface="Wingdings" panose="05000000000000000000" pitchFamily="2" charset="2"/>
              </a:rPr>
              <a:t>Certain optimization are too low-level  as usual, </a:t>
            </a:r>
            <a:r>
              <a:rPr lang="en-US" sz="2400" u="heavy" dirty="0">
                <a:solidFill>
                  <a:schemeClr val="bg2">
                    <a:lumMod val="25000"/>
                  </a:schemeClr>
                </a:solidFill>
                <a:uFill>
                  <a:solidFill>
                    <a:srgbClr val="C00000"/>
                  </a:solidFill>
                </a:uFill>
                <a:cs typeface="0xProto Nerd Font Mono" panose="02000009000000000000" pitchFamily="49" charset="0"/>
                <a:sym typeface="Wingdings" panose="05000000000000000000" pitchFamily="2" charset="2"/>
              </a:rPr>
              <a:t>it depends</a:t>
            </a:r>
            <a:br>
              <a:rPr lang="en-US" sz="2400" dirty="0">
                <a:solidFill>
                  <a:schemeClr val="bg2">
                    <a:lumMod val="25000"/>
                  </a:schemeClr>
                </a:solidFill>
                <a:cs typeface="0xProto Nerd Font Mono" panose="02000009000000000000" pitchFamily="49" charset="0"/>
                <a:sym typeface="Wingdings" panose="05000000000000000000" pitchFamily="2" charset="2"/>
              </a:rPr>
            </a:br>
            <a:endParaRPr lang="en-US" sz="2400" dirty="0">
              <a:solidFill>
                <a:schemeClr val="bg2">
                  <a:lumMod val="25000"/>
                </a:schemeClr>
              </a:solidFill>
              <a:cs typeface="0xProto Nerd Font Mono" panose="02000009000000000000" pitchFamily="49" charset="0"/>
              <a:sym typeface="Wingdings" panose="05000000000000000000" pitchFamily="2" charset="2"/>
            </a:endParaRPr>
          </a:p>
        </p:txBody>
      </p:sp>
      <p:sp>
        <p:nvSpPr>
          <p:cNvPr id="4" name="Segnaposto data 3">
            <a:extLst>
              <a:ext uri="{FF2B5EF4-FFF2-40B4-BE49-F238E27FC236}">
                <a16:creationId xmlns:a16="http://schemas.microsoft.com/office/drawing/2014/main" id="{FDC71951-6C88-D6A5-0ED0-94B7BA49D574}"/>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D311615D-44B2-1B1D-2748-4AE2CED0F76B}"/>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19</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D4E03A98-894D-DF35-4552-99D380CCA8A4}"/>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Tree>
    <p:extLst>
      <p:ext uri="{BB962C8B-B14F-4D97-AF65-F5344CB8AC3E}">
        <p14:creationId xmlns:p14="http://schemas.microsoft.com/office/powerpoint/2010/main" val="812678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7A3E0-0991-34FB-5E20-62D6C4993BC8}"/>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8464F812-5865-01D8-27DF-8C7457CB1C1F}"/>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60F16B55-4EEF-E710-F766-1EA2C51EBA4F}"/>
              </a:ext>
            </a:extLst>
          </p:cNvPr>
          <p:cNvSpPr>
            <a:spLocks noGrp="1"/>
          </p:cNvSpPr>
          <p:nvPr>
            <p:ph type="title"/>
          </p:nvPr>
        </p:nvSpPr>
        <p:spPr/>
        <p:txBody>
          <a:bodyPr>
            <a:normAutofit/>
          </a:bodyPr>
          <a:lstStyle/>
          <a:p>
            <a:r>
              <a:rPr lang="en-US" sz="3900" b="1" noProof="0" dirty="0">
                <a:solidFill>
                  <a:schemeClr val="bg2">
                    <a:lumMod val="25000"/>
                  </a:schemeClr>
                </a:solidFill>
              </a:rPr>
              <a:t>N-body simulator</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7954AC74-DB8E-5AAE-3F5E-6769EBFD1C29}"/>
                  </a:ext>
                </a:extLst>
              </p:cNvPr>
              <p:cNvSpPr>
                <a:spLocks noGrp="1"/>
              </p:cNvSpPr>
              <p:nvPr>
                <p:ph idx="1"/>
              </p:nvPr>
            </p:nvSpPr>
            <p:spPr>
              <a:xfrm>
                <a:off x="838199" y="1943009"/>
                <a:ext cx="8141413" cy="4351338"/>
              </a:xfrm>
            </p:spPr>
            <p:txBody>
              <a:bodyPr anchor="ctr"/>
              <a:lstStyle/>
              <a:p>
                <a:r>
                  <a:rPr lang="en-US" noProof="0" dirty="0">
                    <a:solidFill>
                      <a:schemeClr val="bg2">
                        <a:lumMod val="25000"/>
                      </a:schemeClr>
                    </a:solidFill>
                  </a:rPr>
                  <a:t>All-pairs approach </a:t>
                </a:r>
                <a:r>
                  <a:rPr lang="en-US" noProof="0" dirty="0">
                    <a:solidFill>
                      <a:schemeClr val="bg2">
                        <a:lumMod val="25000"/>
                      </a:schemeClr>
                    </a:solidFill>
                    <a:sym typeface="Wingdings" panose="05000000000000000000" pitchFamily="2" charset="2"/>
                  </a:rPr>
                  <a:t> evaluates pair-wise interactions among all N bodies</a:t>
                </a:r>
              </a:p>
              <a:p>
                <a14:m>
                  <m:oMath xmlns:m="http://schemas.openxmlformats.org/officeDocument/2006/math">
                    <m:r>
                      <a:rPr lang="en-US" i="1" noProof="0" smtClean="0">
                        <a:solidFill>
                          <a:schemeClr val="bg2">
                            <a:lumMod val="25000"/>
                          </a:schemeClr>
                        </a:solidFill>
                        <a:latin typeface="Cambria Math" panose="02040503050406030204" pitchFamily="18" charset="0"/>
                      </a:rPr>
                      <m:t>𝑂</m:t>
                    </m:r>
                    <m:d>
                      <m:dPr>
                        <m:ctrlPr>
                          <a:rPr lang="en-US" i="1" noProof="0" smtClean="0">
                            <a:solidFill>
                              <a:schemeClr val="bg2">
                                <a:lumMod val="25000"/>
                              </a:schemeClr>
                            </a:solidFill>
                            <a:latin typeface="Cambria Math" panose="02040503050406030204" pitchFamily="18" charset="0"/>
                          </a:rPr>
                        </m:ctrlPr>
                      </m:dPr>
                      <m:e>
                        <m:sSup>
                          <m:sSupPr>
                            <m:ctrlPr>
                              <a:rPr lang="en-US" i="1" noProof="0" smtClean="0">
                                <a:solidFill>
                                  <a:schemeClr val="bg2">
                                    <a:lumMod val="25000"/>
                                  </a:schemeClr>
                                </a:solidFill>
                                <a:latin typeface="Cambria Math" panose="02040503050406030204" pitchFamily="18" charset="0"/>
                              </a:rPr>
                            </m:ctrlPr>
                          </m:sSupPr>
                          <m:e>
                            <m:r>
                              <a:rPr lang="en-US" i="1" noProof="0" smtClean="0">
                                <a:solidFill>
                                  <a:schemeClr val="bg2">
                                    <a:lumMod val="25000"/>
                                  </a:schemeClr>
                                </a:solidFill>
                                <a:latin typeface="Cambria Math" panose="02040503050406030204" pitchFamily="18" charset="0"/>
                              </a:rPr>
                              <m:t>𝑁</m:t>
                            </m:r>
                          </m:e>
                          <m:sup>
                            <m:r>
                              <a:rPr lang="en-US" i="1" noProof="0" smtClean="0">
                                <a:solidFill>
                                  <a:schemeClr val="bg2">
                                    <a:lumMod val="25000"/>
                                  </a:schemeClr>
                                </a:solidFill>
                                <a:latin typeface="Cambria Math" panose="02040503050406030204" pitchFamily="18" charset="0"/>
                              </a:rPr>
                              <m:t>2</m:t>
                            </m:r>
                          </m:sup>
                        </m:sSup>
                      </m:e>
                    </m:d>
                  </m:oMath>
                </a14:m>
                <a:r>
                  <a:rPr lang="en-US" noProof="0" dirty="0">
                    <a:solidFill>
                      <a:schemeClr val="bg2">
                        <a:lumMod val="25000"/>
                      </a:schemeClr>
                    </a:solidFill>
                  </a:rPr>
                  <a:t> computational complexity</a:t>
                </a:r>
              </a:p>
              <a:p>
                <a:pPr>
                  <a:buFont typeface="Wingdings" panose="05000000000000000000" pitchFamily="2" charset="2"/>
                  <a:buChar char="è"/>
                </a:pPr>
                <a:r>
                  <a:rPr lang="en-US" noProof="0" dirty="0">
                    <a:solidFill>
                      <a:schemeClr val="bg2">
                        <a:lumMod val="25000"/>
                      </a:schemeClr>
                    </a:solidFill>
                    <a:sym typeface="Wingdings" panose="05000000000000000000" pitchFamily="2" charset="2"/>
                  </a:rPr>
                  <a:t>interesting target for acceleration</a:t>
                </a:r>
              </a:p>
              <a:p>
                <a:pPr>
                  <a:buFont typeface="Wingdings" panose="05000000000000000000" pitchFamily="2" charset="2"/>
                  <a:buChar char="è"/>
                </a:pPr>
                <a:endParaRPr lang="en-US" noProof="0" dirty="0">
                  <a:solidFill>
                    <a:schemeClr val="bg2">
                      <a:lumMod val="25000"/>
                    </a:schemeClr>
                  </a:solidFill>
                  <a:sym typeface="Wingdings" panose="05000000000000000000" pitchFamily="2" charset="2"/>
                </a:endParaRPr>
              </a:p>
              <a:p>
                <a:r>
                  <a:rPr lang="en-US" noProof="0" dirty="0">
                    <a:solidFill>
                      <a:schemeClr val="bg2">
                        <a:lumMod val="25000"/>
                      </a:schemeClr>
                    </a:solidFill>
                    <a:sym typeface="Wingdings" panose="05000000000000000000" pitchFamily="2" charset="2"/>
                  </a:rPr>
                  <a:t>My implementation do not exploit </a:t>
                </a:r>
                <a14:m>
                  <m:oMath xmlns:m="http://schemas.openxmlformats.org/officeDocument/2006/math">
                    <m:sSub>
                      <m:sSubPr>
                        <m:ctrlPr>
                          <a:rPr lang="en-US" i="1" noProof="0" smtClean="0">
                            <a:solidFill>
                              <a:schemeClr val="bg2">
                                <a:lumMod val="25000"/>
                              </a:schemeClr>
                            </a:solidFill>
                            <a:latin typeface="Cambria Math" panose="02040503050406030204" pitchFamily="18" charset="0"/>
                            <a:sym typeface="Wingdings" panose="05000000000000000000" pitchFamily="2" charset="2"/>
                          </a:rPr>
                        </m:ctrlPr>
                      </m:sSubPr>
                      <m:e>
                        <m:r>
                          <a:rPr lang="en-US" i="1" noProof="0" smtClean="0">
                            <a:solidFill>
                              <a:schemeClr val="bg2">
                                <a:lumMod val="25000"/>
                              </a:schemeClr>
                            </a:solidFill>
                            <a:latin typeface="Cambria Math" panose="02040503050406030204" pitchFamily="18" charset="0"/>
                            <a:sym typeface="Wingdings" panose="05000000000000000000" pitchFamily="2" charset="2"/>
                          </a:rPr>
                          <m:t>𝐹</m:t>
                        </m:r>
                      </m:e>
                      <m:sub>
                        <m:r>
                          <a:rPr lang="en-US" b="0" i="1" noProof="0" smtClean="0">
                            <a:solidFill>
                              <a:schemeClr val="bg2">
                                <a:lumMod val="25000"/>
                              </a:schemeClr>
                            </a:solidFill>
                            <a:latin typeface="Cambria Math" panose="02040503050406030204" pitchFamily="18" charset="0"/>
                            <a:sym typeface="Wingdings" panose="05000000000000000000" pitchFamily="2" charset="2"/>
                          </a:rPr>
                          <m:t>𝑖𝑗</m:t>
                        </m:r>
                      </m:sub>
                    </m:sSub>
                    <m:r>
                      <a:rPr lang="en-US" i="1" noProof="0" smtClean="0">
                        <a:solidFill>
                          <a:schemeClr val="bg2">
                            <a:lumMod val="25000"/>
                          </a:schemeClr>
                        </a:solidFill>
                        <a:latin typeface="Cambria Math" panose="02040503050406030204" pitchFamily="18" charset="0"/>
                        <a:sym typeface="Wingdings" panose="05000000000000000000" pitchFamily="2" charset="2"/>
                      </a:rPr>
                      <m:t>=−</m:t>
                    </m:r>
                    <m:sSub>
                      <m:sSubPr>
                        <m:ctrlPr>
                          <a:rPr lang="en-US" i="1" noProof="0" smtClean="0">
                            <a:solidFill>
                              <a:schemeClr val="bg2">
                                <a:lumMod val="25000"/>
                              </a:schemeClr>
                            </a:solidFill>
                            <a:latin typeface="Cambria Math" panose="02040503050406030204" pitchFamily="18" charset="0"/>
                            <a:sym typeface="Wingdings" panose="05000000000000000000" pitchFamily="2" charset="2"/>
                          </a:rPr>
                        </m:ctrlPr>
                      </m:sSubPr>
                      <m:e>
                        <m:r>
                          <a:rPr lang="en-US" i="1" noProof="0" smtClean="0">
                            <a:solidFill>
                              <a:schemeClr val="bg2">
                                <a:lumMod val="25000"/>
                              </a:schemeClr>
                            </a:solidFill>
                            <a:latin typeface="Cambria Math" panose="02040503050406030204" pitchFamily="18" charset="0"/>
                            <a:sym typeface="Wingdings" panose="05000000000000000000" pitchFamily="2" charset="2"/>
                          </a:rPr>
                          <m:t>𝐹</m:t>
                        </m:r>
                      </m:e>
                      <m:sub>
                        <m:r>
                          <a:rPr lang="en-US" b="0" i="1" noProof="0" smtClean="0">
                            <a:solidFill>
                              <a:schemeClr val="bg2">
                                <a:lumMod val="25000"/>
                              </a:schemeClr>
                            </a:solidFill>
                            <a:latin typeface="Cambria Math" panose="02040503050406030204" pitchFamily="18" charset="0"/>
                            <a:sym typeface="Wingdings" panose="05000000000000000000" pitchFamily="2" charset="2"/>
                          </a:rPr>
                          <m:t>𝑗𝑖</m:t>
                        </m:r>
                      </m:sub>
                    </m:sSub>
                  </m:oMath>
                </a14:m>
                <a:endParaRPr lang="en-US" noProof="0" dirty="0">
                  <a:solidFill>
                    <a:schemeClr val="bg2">
                      <a:lumMod val="25000"/>
                    </a:schemeClr>
                  </a:solidFill>
                </a:endParaRPr>
              </a:p>
              <a:p>
                <a:pPr marL="0" indent="0">
                  <a:buNone/>
                </a:pPr>
                <a:endParaRPr lang="en-US" noProof="0" dirty="0"/>
              </a:p>
            </p:txBody>
          </p:sp>
        </mc:Choice>
        <mc:Fallback>
          <p:sp>
            <p:nvSpPr>
              <p:cNvPr id="3" name="Segnaposto contenuto 2">
                <a:extLst>
                  <a:ext uri="{FF2B5EF4-FFF2-40B4-BE49-F238E27FC236}">
                    <a16:creationId xmlns:a16="http://schemas.microsoft.com/office/drawing/2014/main" id="{7954AC74-DB8E-5AAE-3F5E-6769EBFD1C29}"/>
                  </a:ext>
                </a:extLst>
              </p:cNvPr>
              <p:cNvSpPr>
                <a:spLocks noGrp="1" noRot="1" noChangeAspect="1" noMove="1" noResize="1" noEditPoints="1" noAdjustHandles="1" noChangeArrowheads="1" noChangeShapeType="1" noTextEdit="1"/>
              </p:cNvSpPr>
              <p:nvPr>
                <p:ph idx="1"/>
              </p:nvPr>
            </p:nvSpPr>
            <p:spPr>
              <a:xfrm>
                <a:off x="838199" y="1943009"/>
                <a:ext cx="8141413" cy="4351338"/>
              </a:xfrm>
              <a:blipFill>
                <a:blip r:embed="rId3"/>
                <a:stretch>
                  <a:fillRect l="-1272"/>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97AC0776-AE94-7763-07F0-62263E09DDE2}"/>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56BDC14F-47A5-C88E-5E05-6D5FC260B4E9}"/>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2</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AA738C18-E0AF-3D93-FEBB-A9F40122F348}"/>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12" name="Picture 11" descr="A red glowing structure with black background&#10;&#10;AI-generated content may be incorrect.">
            <a:extLst>
              <a:ext uri="{FF2B5EF4-FFF2-40B4-BE49-F238E27FC236}">
                <a16:creationId xmlns:a16="http://schemas.microsoft.com/office/drawing/2014/main" id="{3CDC8F6B-5CB1-02DD-F4DC-31E38A47F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1982228"/>
            <a:ext cx="2921433" cy="2736118"/>
          </a:xfrm>
          <a:prstGeom prst="rect">
            <a:avLst/>
          </a:prstGeom>
        </p:spPr>
      </p:pic>
      <p:sp>
        <p:nvSpPr>
          <p:cNvPr id="13" name="TextBox 12">
            <a:extLst>
              <a:ext uri="{FF2B5EF4-FFF2-40B4-BE49-F238E27FC236}">
                <a16:creationId xmlns:a16="http://schemas.microsoft.com/office/drawing/2014/main" id="{2D391B32-D55E-C22E-8A31-E895571A11C2}"/>
              </a:ext>
            </a:extLst>
          </p:cNvPr>
          <p:cNvSpPr txBox="1"/>
          <p:nvPr/>
        </p:nvSpPr>
        <p:spPr>
          <a:xfrm>
            <a:off x="8654609" y="4691785"/>
            <a:ext cx="2007742" cy="276999"/>
          </a:xfrm>
          <a:prstGeom prst="rect">
            <a:avLst/>
          </a:prstGeom>
          <a:noFill/>
        </p:spPr>
        <p:txBody>
          <a:bodyPr wrap="square" rtlCol="0">
            <a:spAutoFit/>
          </a:bodyPr>
          <a:lstStyle/>
          <a:p>
            <a:r>
              <a:rPr lang="en-US" sz="1200" noProof="0" dirty="0">
                <a:solidFill>
                  <a:schemeClr val="bg2">
                    <a:lumMod val="25000"/>
                  </a:schemeClr>
                </a:solidFill>
              </a:rPr>
              <a:t>Credit: W. Hellwig</a:t>
            </a:r>
          </a:p>
        </p:txBody>
      </p:sp>
    </p:spTree>
    <p:extLst>
      <p:ext uri="{BB962C8B-B14F-4D97-AF65-F5344CB8AC3E}">
        <p14:creationId xmlns:p14="http://schemas.microsoft.com/office/powerpoint/2010/main" val="3303018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2E07-8275-4DBB-6F00-C336DA7FACEF}"/>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9C5A53E4-1A3C-C8BA-F93C-E874A56FDAF5}"/>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79B2A887-2793-6DA2-0BAA-0E0A31B629B2}"/>
              </a:ext>
            </a:extLst>
          </p:cNvPr>
          <p:cNvSpPr>
            <a:spLocks noGrp="1"/>
          </p:cNvSpPr>
          <p:nvPr>
            <p:ph type="title"/>
          </p:nvPr>
        </p:nvSpPr>
        <p:spPr/>
        <p:txBody>
          <a:bodyPr>
            <a:normAutofit/>
          </a:bodyPr>
          <a:lstStyle/>
          <a:p>
            <a:r>
              <a:rPr lang="en-US" sz="3900" b="1" noProof="0" dirty="0">
                <a:solidFill>
                  <a:schemeClr val="bg2">
                    <a:lumMod val="25000"/>
                  </a:schemeClr>
                </a:solidFill>
              </a:rPr>
              <a:t>Performance analysis</a:t>
            </a:r>
          </a:p>
        </p:txBody>
      </p:sp>
      <p:sp>
        <p:nvSpPr>
          <p:cNvPr id="3" name="Segnaposto contenuto 2">
            <a:extLst>
              <a:ext uri="{FF2B5EF4-FFF2-40B4-BE49-F238E27FC236}">
                <a16:creationId xmlns:a16="http://schemas.microsoft.com/office/drawing/2014/main" id="{1D1BE581-1EB1-60B6-2F25-983963230A6C}"/>
              </a:ext>
            </a:extLst>
          </p:cNvPr>
          <p:cNvSpPr>
            <a:spLocks noGrp="1"/>
          </p:cNvSpPr>
          <p:nvPr>
            <p:ph idx="1"/>
          </p:nvPr>
        </p:nvSpPr>
        <p:spPr>
          <a:xfrm>
            <a:off x="911225" y="2065337"/>
            <a:ext cx="9821308" cy="4351338"/>
          </a:xfrm>
        </p:spPr>
        <p:txBody>
          <a:bodyPr anchor="t">
            <a:normAutofit/>
          </a:bodyPr>
          <a:lstStyle/>
          <a:p>
            <a:pPr marL="0" indent="0">
              <a:lnSpc>
                <a:spcPct val="100000"/>
              </a:lnSpc>
              <a:buClr>
                <a:schemeClr val="bg2">
                  <a:lumMod val="25000"/>
                </a:schemeClr>
              </a:buClr>
              <a:buNone/>
            </a:pPr>
            <a:r>
              <a:rPr lang="en-US" sz="2400" dirty="0">
                <a:solidFill>
                  <a:schemeClr val="bg2">
                    <a:lumMod val="25000"/>
                  </a:schemeClr>
                </a:solidFill>
                <a:cs typeface="0xProto Nerd Font Mono" panose="02000009000000000000" pitchFamily="49" charset="0"/>
                <a:sym typeface="Wingdings" panose="05000000000000000000" pitchFamily="2" charset="2"/>
              </a:rPr>
              <a:t>Tesla T4 GPU is equipped with 2560 processors @ 1.59 GHz  counting</a:t>
            </a:r>
            <a:br>
              <a:rPr lang="en-US" sz="2400" dirty="0">
                <a:solidFill>
                  <a:schemeClr val="bg2">
                    <a:lumMod val="25000"/>
                  </a:schemeClr>
                </a:solidFill>
                <a:cs typeface="0xProto Nerd Font Mono" panose="02000009000000000000" pitchFamily="49" charset="0"/>
                <a:sym typeface="Wingdings" panose="05000000000000000000" pitchFamily="2" charset="2"/>
              </a:rPr>
            </a:br>
            <a:r>
              <a:rPr lang="en-US" sz="2400" dirty="0">
                <a:solidFill>
                  <a:schemeClr val="bg2">
                    <a:lumMod val="25000"/>
                  </a:schemeClr>
                </a:solidFill>
                <a:cs typeface="0xProto Nerd Font Mono" panose="02000009000000000000" pitchFamily="49" charset="0"/>
                <a:sym typeface="Wingdings" panose="05000000000000000000" pitchFamily="2" charset="2"/>
              </a:rPr>
              <a:t>1 FLOP/cycle/processor  </a:t>
            </a:r>
            <a:r>
              <a:rPr lang="en-US" sz="2400" b="1" dirty="0">
                <a:solidFill>
                  <a:srgbClr val="C00000"/>
                </a:solidFill>
                <a:cs typeface="0xProto Nerd Font Mono" panose="02000009000000000000" pitchFamily="49" charset="0"/>
                <a:sym typeface="Wingdings" panose="05000000000000000000" pitchFamily="2" charset="2"/>
              </a:rPr>
              <a:t>4070.5 </a:t>
            </a:r>
            <a:r>
              <a:rPr lang="en-US" sz="2400" b="1" dirty="0" err="1">
                <a:solidFill>
                  <a:srgbClr val="C00000"/>
                </a:solidFill>
                <a:cs typeface="0xProto Nerd Font Mono" panose="02000009000000000000" pitchFamily="49" charset="0"/>
                <a:sym typeface="Wingdings" panose="05000000000000000000" pitchFamily="2" charset="2"/>
              </a:rPr>
              <a:t>GFLOPS</a:t>
            </a:r>
            <a:endParaRPr lang="en-US" sz="2400" b="1" dirty="0">
              <a:solidFill>
                <a:srgbClr val="C00000"/>
              </a:solidFill>
              <a:cs typeface="0xProto Nerd Font Mono" panose="02000009000000000000" pitchFamily="49" charset="0"/>
              <a:sym typeface="Wingdings" panose="05000000000000000000" pitchFamily="2" charset="2"/>
            </a:endParaRPr>
          </a:p>
          <a:p>
            <a:pPr marL="0" indent="0">
              <a:lnSpc>
                <a:spcPct val="100000"/>
              </a:lnSpc>
              <a:buClr>
                <a:schemeClr val="bg2">
                  <a:lumMod val="25000"/>
                </a:schemeClr>
              </a:buClr>
              <a:buNone/>
            </a:pPr>
            <a:endParaRPr lang="en-US" sz="2400" b="1" dirty="0">
              <a:solidFill>
                <a:srgbClr val="C00000"/>
              </a:solidFill>
              <a:cs typeface="0xProto Nerd Font Mono" panose="02000009000000000000" pitchFamily="49" charset="0"/>
              <a:sym typeface="Wingdings" panose="05000000000000000000" pitchFamily="2" charset="2"/>
            </a:endParaRPr>
          </a:p>
          <a:p>
            <a:pPr marL="0" indent="0">
              <a:lnSpc>
                <a:spcPct val="100000"/>
              </a:lnSpc>
              <a:buClr>
                <a:schemeClr val="bg2">
                  <a:lumMod val="25000"/>
                </a:schemeClr>
              </a:buClr>
              <a:buNone/>
            </a:pPr>
            <a:r>
              <a:rPr lang="en-US" sz="2400" dirty="0">
                <a:solidFill>
                  <a:schemeClr val="bg2">
                    <a:lumMod val="25000"/>
                  </a:schemeClr>
                </a:solidFill>
                <a:cs typeface="0xProto Nerd Font Mono" panose="02000009000000000000" pitchFamily="49" charset="0"/>
                <a:sym typeface="Wingdings" panose="05000000000000000000" pitchFamily="2" charset="2"/>
              </a:rPr>
              <a:t>To compare </a:t>
            </a:r>
            <a:r>
              <a:rPr lang="en-US" sz="2400" dirty="0" err="1">
                <a:solidFill>
                  <a:schemeClr val="bg2">
                    <a:lumMod val="25000"/>
                  </a:schemeClr>
                </a:solidFill>
                <a:cs typeface="0xProto Nerd Font Mono" panose="02000009000000000000" pitchFamily="49" charset="0"/>
                <a:sym typeface="Wingdings" panose="05000000000000000000" pitchFamily="2" charset="2"/>
              </a:rPr>
              <a:t>GFLOPS</a:t>
            </a:r>
            <a:r>
              <a:rPr lang="en-US" sz="2400" dirty="0">
                <a:solidFill>
                  <a:schemeClr val="bg2">
                    <a:lumMod val="25000"/>
                  </a:schemeClr>
                </a:solidFill>
                <a:cs typeface="0xProto Nerd Font Mono" panose="02000009000000000000" pitchFamily="49" charset="0"/>
                <a:sym typeface="Wingdings" panose="05000000000000000000" pitchFamily="2" charset="2"/>
              </a:rPr>
              <a:t> rate  count the FLOPS in the high-level code </a:t>
            </a:r>
            <a:r>
              <a:rPr lang="en-US" sz="2000" dirty="0" err="1">
                <a:solidFill>
                  <a:schemeClr val="bg2">
                    <a:lumMod val="25000"/>
                  </a:schemeClr>
                </a:solidFill>
                <a:latin typeface="0xProto Nerd Font Mono" panose="02000009000000000000" pitchFamily="49" charset="0"/>
                <a:cs typeface="0xProto Nerd Font Mono" panose="02000009000000000000" pitchFamily="49" charset="0"/>
                <a:sym typeface="Wingdings" panose="05000000000000000000" pitchFamily="2" charset="2"/>
              </a:rPr>
              <a:t>computeAcceleration</a:t>
            </a:r>
            <a:r>
              <a:rPr lang="en-US" sz="2000" dirty="0">
                <a:solidFill>
                  <a:schemeClr val="bg2">
                    <a:lumMod val="25000"/>
                  </a:schemeClr>
                </a:solidFill>
                <a:latin typeface="0xProto Nerd Font Mono" panose="02000009000000000000" pitchFamily="49" charset="0"/>
                <a:cs typeface="0xProto Nerd Font Mono" panose="02000009000000000000" pitchFamily="49" charset="0"/>
                <a:sym typeface="Wingdings" panose="05000000000000000000" pitchFamily="2" charset="2"/>
              </a:rPr>
              <a:t> </a:t>
            </a:r>
            <a:r>
              <a:rPr lang="en-US" sz="2400" dirty="0">
                <a:solidFill>
                  <a:schemeClr val="bg2">
                    <a:lumMod val="25000"/>
                  </a:schemeClr>
                </a:solidFill>
                <a:latin typeface="0xProto Nerd Font Mono" panose="02000009000000000000" pitchFamily="49" charset="0"/>
                <a:cs typeface="0xProto Nerd Font Mono" panose="02000009000000000000" pitchFamily="49" charset="0"/>
                <a:sym typeface="Wingdings" panose="05000000000000000000" pitchFamily="2" charset="2"/>
              </a:rPr>
              <a:t></a:t>
            </a:r>
            <a:r>
              <a:rPr lang="en-US" sz="2000" dirty="0">
                <a:solidFill>
                  <a:schemeClr val="bg2">
                    <a:lumMod val="25000"/>
                  </a:schemeClr>
                </a:solidFill>
                <a:cs typeface="0xProto Nerd Font Mono" panose="02000009000000000000" pitchFamily="49" charset="0"/>
                <a:sym typeface="Wingdings" panose="05000000000000000000" pitchFamily="2" charset="2"/>
              </a:rPr>
              <a:t> </a:t>
            </a:r>
            <a:r>
              <a:rPr lang="en-US" sz="2400" b="1" dirty="0">
                <a:solidFill>
                  <a:srgbClr val="C00000"/>
                </a:solidFill>
                <a:cs typeface="0xProto Nerd Font Mono" panose="02000009000000000000" pitchFamily="49" charset="0"/>
                <a:sym typeface="Wingdings" panose="05000000000000000000" pitchFamily="2" charset="2"/>
              </a:rPr>
              <a:t>20 FLOPS </a:t>
            </a:r>
            <a:r>
              <a:rPr lang="en-US" sz="2400" dirty="0">
                <a:solidFill>
                  <a:schemeClr val="bg2">
                    <a:lumMod val="25000"/>
                  </a:schemeClr>
                </a:solidFill>
                <a:cs typeface="0xProto Nerd Font Mono" panose="02000009000000000000" pitchFamily="49" charset="0"/>
                <a:sym typeface="Wingdings" panose="05000000000000000000" pitchFamily="2" charset="2"/>
              </a:rPr>
              <a:t>per pair-wise calculation</a:t>
            </a:r>
            <a:br>
              <a:rPr lang="en-US" sz="2400" dirty="0">
                <a:solidFill>
                  <a:schemeClr val="bg2">
                    <a:lumMod val="25000"/>
                  </a:schemeClr>
                </a:solidFill>
                <a:cs typeface="0xProto Nerd Font Mono" panose="02000009000000000000" pitchFamily="49" charset="0"/>
                <a:sym typeface="Wingdings" panose="05000000000000000000" pitchFamily="2" charset="2"/>
              </a:rPr>
            </a:br>
            <a:r>
              <a:rPr lang="en-US" sz="2000" dirty="0">
                <a:solidFill>
                  <a:schemeClr val="bg2">
                    <a:lumMod val="25000"/>
                  </a:schemeClr>
                </a:solidFill>
                <a:cs typeface="0xProto Nerd Font Mono" panose="02000009000000000000" pitchFamily="49" charset="0"/>
                <a:sym typeface="Wingdings" panose="05000000000000000000" pitchFamily="2" charset="2"/>
              </a:rPr>
              <a:t>(inverse square root takes 16 clock cycles  I assigned anyway 1 FLOP)</a:t>
            </a:r>
          </a:p>
          <a:p>
            <a:pPr marL="0" indent="0">
              <a:lnSpc>
                <a:spcPct val="100000"/>
              </a:lnSpc>
              <a:buClr>
                <a:schemeClr val="bg2">
                  <a:lumMod val="25000"/>
                </a:schemeClr>
              </a:buClr>
              <a:buNone/>
            </a:pPr>
            <a:endParaRPr lang="en-US" sz="2000" dirty="0">
              <a:solidFill>
                <a:schemeClr val="bg2">
                  <a:lumMod val="25000"/>
                </a:schemeClr>
              </a:solidFill>
              <a:latin typeface="0xProto Nerd Font Mono" panose="02000009000000000000" pitchFamily="49" charset="0"/>
              <a:cs typeface="0xProto Nerd Font Mono" panose="02000009000000000000" pitchFamily="49" charset="0"/>
              <a:sym typeface="Wingdings" panose="05000000000000000000" pitchFamily="2" charset="2"/>
            </a:endParaRPr>
          </a:p>
          <a:p>
            <a:pPr marL="0" indent="0">
              <a:lnSpc>
                <a:spcPct val="100000"/>
              </a:lnSpc>
              <a:buClr>
                <a:schemeClr val="bg2">
                  <a:lumMod val="25000"/>
                </a:schemeClr>
              </a:buClr>
              <a:buNone/>
            </a:pPr>
            <a:r>
              <a:rPr lang="en-US" sz="2400" dirty="0">
                <a:solidFill>
                  <a:schemeClr val="bg2">
                    <a:lumMod val="25000"/>
                  </a:schemeClr>
                </a:solidFill>
                <a:cs typeface="0xProto Nerd Font Mono" panose="02000009000000000000" pitchFamily="49" charset="0"/>
                <a:sym typeface="Wingdings" panose="05000000000000000000" pitchFamily="2" charset="2"/>
              </a:rPr>
              <a:t>All tests were made by integrating 1000 steps</a:t>
            </a:r>
          </a:p>
        </p:txBody>
      </p:sp>
      <p:sp>
        <p:nvSpPr>
          <p:cNvPr id="4" name="Segnaposto data 3">
            <a:extLst>
              <a:ext uri="{FF2B5EF4-FFF2-40B4-BE49-F238E27FC236}">
                <a16:creationId xmlns:a16="http://schemas.microsoft.com/office/drawing/2014/main" id="{08C67826-541A-95CC-6E4E-36FFE2255775}"/>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1C131413-62A0-681A-7C0C-A9DB3D10A128}"/>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20</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6B613034-C153-0EFC-9657-C0ACD9CF8435}"/>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Tree>
    <p:extLst>
      <p:ext uri="{BB962C8B-B14F-4D97-AF65-F5344CB8AC3E}">
        <p14:creationId xmlns:p14="http://schemas.microsoft.com/office/powerpoint/2010/main" val="61874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81E9C-083F-609E-C1B5-BD215619EFE1}"/>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3E2859D7-9A28-5767-EDFE-6291986319B9}"/>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25318F08-86F0-CD2B-D5E5-ECE78737F361}"/>
              </a:ext>
            </a:extLst>
          </p:cNvPr>
          <p:cNvSpPr>
            <a:spLocks noGrp="1"/>
          </p:cNvSpPr>
          <p:nvPr>
            <p:ph type="title"/>
          </p:nvPr>
        </p:nvSpPr>
        <p:spPr/>
        <p:txBody>
          <a:bodyPr>
            <a:normAutofit/>
          </a:bodyPr>
          <a:lstStyle/>
          <a:p>
            <a:r>
              <a:rPr lang="en-US" sz="3900" b="1" noProof="0" dirty="0">
                <a:solidFill>
                  <a:schemeClr val="bg2">
                    <a:lumMod val="25000"/>
                  </a:schemeClr>
                </a:solidFill>
              </a:rPr>
              <a:t>Performance analysis – Loop unrolling</a:t>
            </a:r>
          </a:p>
        </p:txBody>
      </p:sp>
      <p:sp>
        <p:nvSpPr>
          <p:cNvPr id="4" name="Segnaposto data 3">
            <a:extLst>
              <a:ext uri="{FF2B5EF4-FFF2-40B4-BE49-F238E27FC236}">
                <a16:creationId xmlns:a16="http://schemas.microsoft.com/office/drawing/2014/main" id="{9E354302-A793-911E-387B-66CE76D42461}"/>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8DF220A6-A22A-E745-D127-CDE49A1FD5EB}"/>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21</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47481D4A-289C-A3C8-DBCA-A0E6782D135B}"/>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
        <p:nvSpPr>
          <p:cNvPr id="11" name="Content Placeholder 10">
            <a:extLst>
              <a:ext uri="{FF2B5EF4-FFF2-40B4-BE49-F238E27FC236}">
                <a16:creationId xmlns:a16="http://schemas.microsoft.com/office/drawing/2014/main" id="{92DD47E1-9DCD-9EE7-62E8-DBC4CC31BE83}"/>
              </a:ext>
            </a:extLst>
          </p:cNvPr>
          <p:cNvSpPr>
            <a:spLocks noGrp="1"/>
          </p:cNvSpPr>
          <p:nvPr>
            <p:ph idx="1"/>
          </p:nvPr>
        </p:nvSpPr>
        <p:spPr>
          <a:xfrm>
            <a:off x="838200" y="1915318"/>
            <a:ext cx="10406063" cy="4351338"/>
          </a:xfrm>
        </p:spPr>
        <p:txBody>
          <a:bodyPr/>
          <a:lstStyle/>
          <a:p>
            <a:r>
              <a:rPr lang="en-US" dirty="0">
                <a:solidFill>
                  <a:schemeClr val="bg2">
                    <a:lumMod val="25000"/>
                  </a:schemeClr>
                </a:solidFill>
              </a:rPr>
              <a:t>Unroll=0,16 reach similar performances</a:t>
            </a:r>
            <a:br>
              <a:rPr lang="en-US" dirty="0">
                <a:solidFill>
                  <a:schemeClr val="bg2">
                    <a:lumMod val="25000"/>
                  </a:schemeClr>
                </a:solidFill>
              </a:rPr>
            </a:br>
            <a:r>
              <a:rPr lang="en-US" dirty="0">
                <a:solidFill>
                  <a:schemeClr val="bg2">
                    <a:lumMod val="25000"/>
                  </a:schemeClr>
                </a:solidFill>
                <a:sym typeface="Wingdings" panose="05000000000000000000" pitchFamily="2" charset="2"/>
              </a:rPr>
              <a:t> modern compilers automatically unroll</a:t>
            </a:r>
            <a:br>
              <a:rPr lang="en-US" dirty="0">
                <a:solidFill>
                  <a:schemeClr val="bg2">
                    <a:lumMod val="25000"/>
                  </a:schemeClr>
                </a:solidFill>
                <a:sym typeface="Wingdings" panose="05000000000000000000" pitchFamily="2" charset="2"/>
              </a:rPr>
            </a:br>
            <a:r>
              <a:rPr lang="en-US" dirty="0">
                <a:solidFill>
                  <a:schemeClr val="bg2">
                    <a:lumMod val="25000"/>
                  </a:schemeClr>
                </a:solidFill>
                <a:sym typeface="Wingdings" panose="05000000000000000000" pitchFamily="2" charset="2"/>
              </a:rPr>
              <a:t>      loops when beneficial</a:t>
            </a:r>
          </a:p>
          <a:p>
            <a:pPr marL="0" indent="0">
              <a:buNone/>
            </a:pPr>
            <a:endParaRPr lang="en-US" dirty="0">
              <a:sym typeface="Wingdings" panose="05000000000000000000" pitchFamily="2" charset="2"/>
            </a:endParaRPr>
          </a:p>
          <a:p>
            <a:r>
              <a:rPr lang="en-US" dirty="0">
                <a:solidFill>
                  <a:schemeClr val="bg2">
                    <a:lumMod val="25000"/>
                  </a:schemeClr>
                </a:solidFill>
                <a:sym typeface="Wingdings" panose="05000000000000000000" pitchFamily="2" charset="2"/>
              </a:rPr>
              <a:t>With N=65536  almost theoretical peak</a:t>
            </a:r>
            <a:br>
              <a:rPr lang="en-US" dirty="0">
                <a:solidFill>
                  <a:schemeClr val="bg2">
                    <a:lumMod val="25000"/>
                  </a:schemeClr>
                </a:solidFill>
                <a:sym typeface="Wingdings" panose="05000000000000000000" pitchFamily="2" charset="2"/>
              </a:rPr>
            </a:br>
            <a:r>
              <a:rPr lang="en-US" sz="2400" dirty="0">
                <a:solidFill>
                  <a:schemeClr val="bg2">
                    <a:lumMod val="25000"/>
                  </a:schemeClr>
                </a:solidFill>
                <a:sym typeface="Wingdings" panose="05000000000000000000" pitchFamily="2" charset="2"/>
              </a:rPr>
              <a:t>(using a bigger N, the code probably would have</a:t>
            </a:r>
            <a:br>
              <a:rPr lang="en-US" sz="2400" dirty="0">
                <a:solidFill>
                  <a:schemeClr val="bg2">
                    <a:lumMod val="25000"/>
                  </a:schemeClr>
                </a:solidFill>
                <a:sym typeface="Wingdings" panose="05000000000000000000" pitchFamily="2" charset="2"/>
              </a:rPr>
            </a:br>
            <a:r>
              <a:rPr lang="en-US" sz="2400" dirty="0">
                <a:solidFill>
                  <a:schemeClr val="bg2">
                    <a:lumMod val="25000"/>
                  </a:schemeClr>
                </a:solidFill>
                <a:sym typeface="Wingdings" panose="05000000000000000000" pitchFamily="2" charset="2"/>
              </a:rPr>
              <a:t>reached the peak)</a:t>
            </a:r>
          </a:p>
          <a:p>
            <a:endParaRPr lang="en-US" sz="2400" dirty="0">
              <a:sym typeface="Wingdings" panose="05000000000000000000" pitchFamily="2" charset="2"/>
            </a:endParaRPr>
          </a:p>
          <a:p>
            <a:pPr marL="0" indent="0">
              <a:buNone/>
            </a:pPr>
            <a:r>
              <a:rPr lang="en-US" sz="2400" dirty="0">
                <a:solidFill>
                  <a:schemeClr val="bg2">
                    <a:lumMod val="25000"/>
                  </a:schemeClr>
                </a:solidFill>
                <a:sym typeface="Wingdings" panose="05000000000000000000" pitchFamily="2" charset="2"/>
              </a:rPr>
              <a:t> </a:t>
            </a:r>
            <a:r>
              <a:rPr lang="en-US" u="heavy" dirty="0">
                <a:solidFill>
                  <a:schemeClr val="bg2">
                    <a:lumMod val="25000"/>
                  </a:schemeClr>
                </a:solidFill>
                <a:uFill>
                  <a:solidFill>
                    <a:srgbClr val="C00000"/>
                  </a:solidFill>
                </a:uFill>
                <a:sym typeface="Wingdings" panose="05000000000000000000" pitchFamily="2" charset="2"/>
              </a:rPr>
              <a:t>Set unroll factor to </a:t>
            </a:r>
            <a:r>
              <a:rPr lang="en-US" b="1" u="heavy" dirty="0">
                <a:solidFill>
                  <a:srgbClr val="C00000"/>
                </a:solidFill>
                <a:uFill>
                  <a:solidFill>
                    <a:srgbClr val="C00000"/>
                  </a:solidFill>
                </a:uFill>
                <a:sym typeface="Wingdings" panose="05000000000000000000" pitchFamily="2" charset="2"/>
              </a:rPr>
              <a:t>16</a:t>
            </a:r>
          </a:p>
        </p:txBody>
      </p:sp>
      <p:pic>
        <p:nvPicPr>
          <p:cNvPr id="13" name="Picture 12" descr="A graph of numbers and a number of numbers&#10;&#10;AI-generated content may be incorrect.">
            <a:extLst>
              <a:ext uri="{FF2B5EF4-FFF2-40B4-BE49-F238E27FC236}">
                <a16:creationId xmlns:a16="http://schemas.microsoft.com/office/drawing/2014/main" id="{D9D1E0F2-FB7D-E570-C1E4-70170A273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592" y="2012908"/>
            <a:ext cx="4332008" cy="3398384"/>
          </a:xfrm>
          <a:prstGeom prst="rect">
            <a:avLst/>
          </a:prstGeom>
        </p:spPr>
      </p:pic>
    </p:spTree>
    <p:extLst>
      <p:ext uri="{BB962C8B-B14F-4D97-AF65-F5344CB8AC3E}">
        <p14:creationId xmlns:p14="http://schemas.microsoft.com/office/powerpoint/2010/main" val="1781134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A5A2A-F04D-3D53-6F7E-3524709190C4}"/>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C6C7714A-963C-6719-80B9-EBCCC1667145}"/>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DFDC6A32-004C-2405-CB44-AF0EE3D767D5}"/>
              </a:ext>
            </a:extLst>
          </p:cNvPr>
          <p:cNvSpPr>
            <a:spLocks noGrp="1"/>
          </p:cNvSpPr>
          <p:nvPr>
            <p:ph type="title"/>
          </p:nvPr>
        </p:nvSpPr>
        <p:spPr/>
        <p:txBody>
          <a:bodyPr>
            <a:normAutofit/>
          </a:bodyPr>
          <a:lstStyle/>
          <a:p>
            <a:r>
              <a:rPr lang="en-US" sz="3900" b="1" noProof="0" dirty="0">
                <a:solidFill>
                  <a:schemeClr val="bg2">
                    <a:lumMod val="25000"/>
                  </a:schemeClr>
                </a:solidFill>
              </a:rPr>
              <a:t>Performance analysis – Number of bodies</a:t>
            </a:r>
          </a:p>
        </p:txBody>
      </p:sp>
      <p:sp>
        <p:nvSpPr>
          <p:cNvPr id="4" name="Segnaposto data 3">
            <a:extLst>
              <a:ext uri="{FF2B5EF4-FFF2-40B4-BE49-F238E27FC236}">
                <a16:creationId xmlns:a16="http://schemas.microsoft.com/office/drawing/2014/main" id="{7DB4F9B8-E5C4-B8E2-0F25-F8B78AE3B080}"/>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114970F0-56F3-7D6D-7BCA-CDD7D6889251}"/>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22</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EBD64D40-062D-E0B2-9F0A-A38D666A3049}"/>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
        <p:nvSpPr>
          <p:cNvPr id="11" name="Content Placeholder 10">
            <a:extLst>
              <a:ext uri="{FF2B5EF4-FFF2-40B4-BE49-F238E27FC236}">
                <a16:creationId xmlns:a16="http://schemas.microsoft.com/office/drawing/2014/main" id="{BF96ABBA-764C-01C7-C52E-8F74AE5500E0}"/>
              </a:ext>
            </a:extLst>
          </p:cNvPr>
          <p:cNvSpPr>
            <a:spLocks noGrp="1"/>
          </p:cNvSpPr>
          <p:nvPr>
            <p:ph idx="1"/>
          </p:nvPr>
        </p:nvSpPr>
        <p:spPr>
          <a:xfrm>
            <a:off x="838200" y="1778000"/>
            <a:ext cx="10406063" cy="4351338"/>
          </a:xfrm>
        </p:spPr>
        <p:txBody>
          <a:bodyPr/>
          <a:lstStyle/>
          <a:p>
            <a:pPr marL="0" indent="0">
              <a:buNone/>
            </a:pPr>
            <a:r>
              <a:rPr lang="en-US" dirty="0">
                <a:solidFill>
                  <a:schemeClr val="bg2">
                    <a:lumMod val="25000"/>
                  </a:schemeClr>
                </a:solidFill>
                <a:uFill>
                  <a:solidFill>
                    <a:srgbClr val="C00000"/>
                  </a:solidFill>
                </a:uFill>
                <a:sym typeface="Wingdings" panose="05000000000000000000" pitchFamily="2" charset="2"/>
              </a:rPr>
              <a:t>Performance increases with </a:t>
            </a:r>
            <a:r>
              <a:rPr lang="en-US" b="1" dirty="0">
                <a:solidFill>
                  <a:srgbClr val="C00000"/>
                </a:solidFill>
                <a:uFill>
                  <a:solidFill>
                    <a:srgbClr val="C00000"/>
                  </a:solidFill>
                </a:uFill>
                <a:sym typeface="Wingdings" panose="05000000000000000000" pitchFamily="2" charset="2"/>
              </a:rPr>
              <a:t>N</a:t>
            </a:r>
            <a:br>
              <a:rPr lang="en-US" b="1" dirty="0">
                <a:solidFill>
                  <a:srgbClr val="C00000"/>
                </a:solidFill>
                <a:uFill>
                  <a:solidFill>
                    <a:srgbClr val="C00000"/>
                  </a:solidFill>
                </a:uFill>
                <a:sym typeface="Wingdings" panose="05000000000000000000" pitchFamily="2" charset="2"/>
              </a:rPr>
            </a:br>
            <a:endParaRPr lang="en-US" dirty="0">
              <a:solidFill>
                <a:schemeClr val="bg2">
                  <a:lumMod val="25000"/>
                </a:schemeClr>
              </a:solidFill>
              <a:uFill>
                <a:solidFill>
                  <a:srgbClr val="C00000"/>
                </a:solidFill>
              </a:uFill>
              <a:sym typeface="Wingdings" panose="05000000000000000000" pitchFamily="2" charset="2"/>
            </a:endParaRPr>
          </a:p>
          <a:p>
            <a:pPr lvl="1"/>
            <a:r>
              <a:rPr lang="en-US" dirty="0">
                <a:solidFill>
                  <a:schemeClr val="bg2">
                    <a:lumMod val="25000"/>
                  </a:schemeClr>
                </a:solidFill>
                <a:uFill>
                  <a:solidFill>
                    <a:srgbClr val="C00000"/>
                  </a:solidFill>
                </a:uFill>
                <a:sym typeface="Wingdings" panose="05000000000000000000" pitchFamily="2" charset="2"/>
              </a:rPr>
              <a:t>More bodies  more threads  increase</a:t>
            </a:r>
            <a:br>
              <a:rPr lang="en-US" dirty="0">
                <a:solidFill>
                  <a:schemeClr val="bg2">
                    <a:lumMod val="25000"/>
                  </a:schemeClr>
                </a:solidFill>
                <a:uFill>
                  <a:solidFill>
                    <a:srgbClr val="C00000"/>
                  </a:solidFill>
                </a:uFill>
                <a:sym typeface="Wingdings" panose="05000000000000000000" pitchFamily="2" charset="2"/>
              </a:rPr>
            </a:br>
            <a:r>
              <a:rPr lang="en-US" dirty="0">
                <a:solidFill>
                  <a:schemeClr val="bg2">
                    <a:lumMod val="25000"/>
                  </a:schemeClr>
                </a:solidFill>
                <a:uFill>
                  <a:solidFill>
                    <a:srgbClr val="C00000"/>
                  </a:solidFill>
                </a:uFill>
                <a:sym typeface="Wingdings" panose="05000000000000000000" pitchFamily="2" charset="2"/>
              </a:rPr>
              <a:t>occupancy  hide memory latency and delays</a:t>
            </a:r>
            <a:br>
              <a:rPr lang="en-US" dirty="0">
                <a:solidFill>
                  <a:schemeClr val="bg2">
                    <a:lumMod val="25000"/>
                  </a:schemeClr>
                </a:solidFill>
                <a:uFill>
                  <a:solidFill>
                    <a:srgbClr val="C00000"/>
                  </a:solidFill>
                </a:uFill>
                <a:sym typeface="Wingdings" panose="05000000000000000000" pitchFamily="2" charset="2"/>
              </a:rPr>
            </a:br>
            <a:endParaRPr lang="en-US" dirty="0">
              <a:solidFill>
                <a:schemeClr val="bg2">
                  <a:lumMod val="25000"/>
                </a:schemeClr>
              </a:solidFill>
              <a:uFill>
                <a:solidFill>
                  <a:srgbClr val="C00000"/>
                </a:solidFill>
              </a:uFill>
              <a:sym typeface="Wingdings" panose="05000000000000000000" pitchFamily="2" charset="2"/>
            </a:endParaRPr>
          </a:p>
          <a:p>
            <a:pPr lvl="1"/>
            <a:r>
              <a:rPr lang="en-US" dirty="0">
                <a:solidFill>
                  <a:schemeClr val="bg2">
                    <a:lumMod val="25000"/>
                  </a:schemeClr>
                </a:solidFill>
                <a:uFill>
                  <a:solidFill>
                    <a:srgbClr val="C00000"/>
                  </a:solidFill>
                </a:uFill>
                <a:sym typeface="Wingdings" panose="05000000000000000000" pitchFamily="2" charset="2"/>
              </a:rPr>
              <a:t>Fixed overheads are spread out on more</a:t>
            </a:r>
            <a:br>
              <a:rPr lang="en-US" dirty="0">
                <a:solidFill>
                  <a:schemeClr val="bg2">
                    <a:lumMod val="25000"/>
                  </a:schemeClr>
                </a:solidFill>
                <a:uFill>
                  <a:solidFill>
                    <a:srgbClr val="C00000"/>
                  </a:solidFill>
                </a:uFill>
                <a:sym typeface="Wingdings" panose="05000000000000000000" pitchFamily="2" charset="2"/>
              </a:rPr>
            </a:br>
            <a:r>
              <a:rPr lang="en-US" dirty="0">
                <a:solidFill>
                  <a:schemeClr val="bg2">
                    <a:lumMod val="25000"/>
                  </a:schemeClr>
                </a:solidFill>
                <a:uFill>
                  <a:solidFill>
                    <a:srgbClr val="C00000"/>
                  </a:solidFill>
                </a:uFill>
                <a:sym typeface="Wingdings" panose="05000000000000000000" pitchFamily="2" charset="2"/>
              </a:rPr>
              <a:t>computations  overall efficiency</a:t>
            </a:r>
            <a:br>
              <a:rPr lang="en-US" dirty="0">
                <a:solidFill>
                  <a:schemeClr val="bg2">
                    <a:lumMod val="25000"/>
                  </a:schemeClr>
                </a:solidFill>
                <a:uFill>
                  <a:solidFill>
                    <a:srgbClr val="C00000"/>
                  </a:solidFill>
                </a:uFill>
                <a:sym typeface="Wingdings" panose="05000000000000000000" pitchFamily="2" charset="2"/>
              </a:rPr>
            </a:br>
            <a:endParaRPr lang="en-US" dirty="0">
              <a:solidFill>
                <a:schemeClr val="bg2">
                  <a:lumMod val="25000"/>
                </a:schemeClr>
              </a:solidFill>
              <a:uFill>
                <a:solidFill>
                  <a:srgbClr val="C00000"/>
                </a:solidFill>
              </a:uFill>
              <a:sym typeface="Wingdings" panose="05000000000000000000" pitchFamily="2" charset="2"/>
            </a:endParaRPr>
          </a:p>
          <a:p>
            <a:pPr lvl="1"/>
            <a:r>
              <a:rPr lang="en-US" dirty="0">
                <a:solidFill>
                  <a:schemeClr val="bg2">
                    <a:lumMod val="25000"/>
                  </a:schemeClr>
                </a:solidFill>
                <a:uFill>
                  <a:solidFill>
                    <a:srgbClr val="C00000"/>
                  </a:solidFill>
                </a:uFill>
                <a:sym typeface="Wingdings" panose="05000000000000000000" pitchFamily="2" charset="2"/>
              </a:rPr>
              <a:t>When workload is small  execution time is </a:t>
            </a:r>
            <a:br>
              <a:rPr lang="en-US" dirty="0">
                <a:solidFill>
                  <a:schemeClr val="bg2">
                    <a:lumMod val="25000"/>
                  </a:schemeClr>
                </a:solidFill>
                <a:uFill>
                  <a:solidFill>
                    <a:srgbClr val="C00000"/>
                  </a:solidFill>
                </a:uFill>
                <a:sym typeface="Wingdings" panose="05000000000000000000" pitchFamily="2" charset="2"/>
              </a:rPr>
            </a:br>
            <a:r>
              <a:rPr lang="en-US" dirty="0">
                <a:solidFill>
                  <a:schemeClr val="bg2">
                    <a:lumMod val="25000"/>
                  </a:schemeClr>
                </a:solidFill>
                <a:uFill>
                  <a:solidFill>
                    <a:srgbClr val="C00000"/>
                  </a:solidFill>
                </a:uFill>
                <a:sym typeface="Wingdings" panose="05000000000000000000" pitchFamily="2" charset="2"/>
              </a:rPr>
              <a:t>spent more on overhead than computation </a:t>
            </a:r>
            <a:br>
              <a:rPr lang="en-US" dirty="0">
                <a:solidFill>
                  <a:schemeClr val="bg2">
                    <a:lumMod val="25000"/>
                  </a:schemeClr>
                </a:solidFill>
                <a:uFill>
                  <a:solidFill>
                    <a:srgbClr val="C00000"/>
                  </a:solidFill>
                </a:uFill>
                <a:sym typeface="Wingdings" panose="05000000000000000000" pitchFamily="2" charset="2"/>
              </a:rPr>
            </a:br>
            <a:r>
              <a:rPr lang="en-US" dirty="0">
                <a:solidFill>
                  <a:schemeClr val="bg2">
                    <a:lumMod val="25000"/>
                  </a:schemeClr>
                </a:solidFill>
                <a:uFill>
                  <a:solidFill>
                    <a:srgbClr val="C00000"/>
                  </a:solidFill>
                </a:uFill>
                <a:sym typeface="Wingdings" panose="05000000000000000000" pitchFamily="2" charset="2"/>
              </a:rPr>
              <a:t> less efficient</a:t>
            </a:r>
          </a:p>
        </p:txBody>
      </p:sp>
      <p:pic>
        <p:nvPicPr>
          <p:cNvPr id="13" name="Picture 12">
            <a:extLst>
              <a:ext uri="{FF2B5EF4-FFF2-40B4-BE49-F238E27FC236}">
                <a16:creationId xmlns:a16="http://schemas.microsoft.com/office/drawing/2014/main" id="{0800A8E4-9F0A-F627-8129-1298E2789D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03152" y="2012908"/>
            <a:ext cx="4140888" cy="3398384"/>
          </a:xfrm>
          <a:prstGeom prst="rect">
            <a:avLst/>
          </a:prstGeom>
        </p:spPr>
      </p:pic>
    </p:spTree>
    <p:extLst>
      <p:ext uri="{BB962C8B-B14F-4D97-AF65-F5344CB8AC3E}">
        <p14:creationId xmlns:p14="http://schemas.microsoft.com/office/powerpoint/2010/main" val="3968284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362BD-FBDF-F4B5-7DB4-4359241DF82B}"/>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E2AD9C69-139F-617D-6B1D-3701753351FF}"/>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B40DB355-FC58-BE4B-5E25-46F5CB45F4EB}"/>
              </a:ext>
            </a:extLst>
          </p:cNvPr>
          <p:cNvSpPr>
            <a:spLocks noGrp="1"/>
          </p:cNvSpPr>
          <p:nvPr>
            <p:ph type="title"/>
          </p:nvPr>
        </p:nvSpPr>
        <p:spPr/>
        <p:txBody>
          <a:bodyPr>
            <a:normAutofit/>
          </a:bodyPr>
          <a:lstStyle/>
          <a:p>
            <a:r>
              <a:rPr lang="en-US" sz="3900" b="1" noProof="0" dirty="0">
                <a:solidFill>
                  <a:schemeClr val="bg2">
                    <a:lumMod val="25000"/>
                  </a:schemeClr>
                </a:solidFill>
              </a:rPr>
              <a:t>Performance analysis – Block size</a:t>
            </a:r>
          </a:p>
        </p:txBody>
      </p:sp>
      <p:sp>
        <p:nvSpPr>
          <p:cNvPr id="4" name="Segnaposto data 3">
            <a:extLst>
              <a:ext uri="{FF2B5EF4-FFF2-40B4-BE49-F238E27FC236}">
                <a16:creationId xmlns:a16="http://schemas.microsoft.com/office/drawing/2014/main" id="{0B8D5E1D-ECF9-5CE3-F69F-4ED0A31D51A6}"/>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AFA97258-DBFD-B128-0384-7AA45D545D00}"/>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23</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5809E89B-B1E0-570C-DFA5-64B59F641650}"/>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D0EF5F95-2E71-8A9E-28DA-27ECC5613FC0}"/>
                  </a:ext>
                </a:extLst>
              </p:cNvPr>
              <p:cNvSpPr>
                <a:spLocks noGrp="1"/>
              </p:cNvSpPr>
              <p:nvPr>
                <p:ph idx="1"/>
              </p:nvPr>
            </p:nvSpPr>
            <p:spPr>
              <a:xfrm>
                <a:off x="838200" y="1826683"/>
                <a:ext cx="10406063" cy="4351338"/>
              </a:xfrm>
            </p:spPr>
            <p:txBody>
              <a:bodyPr/>
              <a:lstStyle/>
              <a:p>
                <a:pPr marL="0" indent="0">
                  <a:buNone/>
                </a:pPr>
                <a:r>
                  <a:rPr lang="en-US" dirty="0">
                    <a:solidFill>
                      <a:schemeClr val="bg2">
                        <a:lumMod val="25000"/>
                      </a:schemeClr>
                    </a:solidFill>
                    <a:uFill>
                      <a:solidFill>
                        <a:srgbClr val="C00000"/>
                      </a:solidFill>
                    </a:uFill>
                    <a:sym typeface="Wingdings" panose="05000000000000000000" pitchFamily="2" charset="2"/>
                  </a:rPr>
                  <a:t>The best value for </a:t>
                </a:r>
                <a:r>
                  <a:rPr lang="en-US" i="1" dirty="0">
                    <a:solidFill>
                      <a:schemeClr val="bg2">
                        <a:lumMod val="25000"/>
                      </a:schemeClr>
                    </a:solidFill>
                    <a:uFill>
                      <a:solidFill>
                        <a:srgbClr val="C00000"/>
                      </a:solidFill>
                    </a:uFill>
                    <a:sym typeface="Wingdings" panose="05000000000000000000" pitchFamily="2" charset="2"/>
                  </a:rPr>
                  <a:t>p</a:t>
                </a:r>
                <a:r>
                  <a:rPr lang="en-US" dirty="0">
                    <a:solidFill>
                      <a:schemeClr val="bg2">
                        <a:lumMod val="25000"/>
                      </a:schemeClr>
                    </a:solidFill>
                    <a:uFill>
                      <a:solidFill>
                        <a:srgbClr val="C00000"/>
                      </a:solidFill>
                    </a:uFill>
                    <a:sym typeface="Wingdings" panose="05000000000000000000" pitchFamily="2" charset="2"/>
                  </a:rPr>
                  <a:t> is </a:t>
                </a:r>
                <a:r>
                  <a:rPr lang="en-US" b="1" dirty="0">
                    <a:solidFill>
                      <a:srgbClr val="C00000"/>
                    </a:solidFill>
                    <a:uFill>
                      <a:solidFill>
                        <a:srgbClr val="C00000"/>
                      </a:solidFill>
                    </a:uFill>
                    <a:sym typeface="Wingdings" panose="05000000000000000000" pitchFamily="2" charset="2"/>
                  </a:rPr>
                  <a:t>128</a:t>
                </a:r>
                <a:r>
                  <a:rPr lang="en-US" dirty="0">
                    <a:solidFill>
                      <a:schemeClr val="bg2">
                        <a:lumMod val="25000"/>
                      </a:schemeClr>
                    </a:solidFill>
                    <a:uFill>
                      <a:solidFill>
                        <a:srgbClr val="C00000"/>
                      </a:solidFill>
                    </a:uFill>
                    <a:sym typeface="Wingdings" panose="05000000000000000000" pitchFamily="2" charset="2"/>
                  </a:rPr>
                  <a:t>, even though the</a:t>
                </a:r>
                <a:br>
                  <a:rPr lang="en-US" dirty="0">
                    <a:solidFill>
                      <a:schemeClr val="bg2">
                        <a:lumMod val="25000"/>
                      </a:schemeClr>
                    </a:solidFill>
                    <a:uFill>
                      <a:solidFill>
                        <a:srgbClr val="C00000"/>
                      </a:solidFill>
                    </a:uFill>
                    <a:sym typeface="Wingdings" panose="05000000000000000000" pitchFamily="2" charset="2"/>
                  </a:rPr>
                </a:br>
                <a:r>
                  <a:rPr lang="en-US" dirty="0">
                    <a:solidFill>
                      <a:schemeClr val="bg2">
                        <a:lumMod val="25000"/>
                      </a:schemeClr>
                    </a:solidFill>
                    <a:uFill>
                      <a:solidFill>
                        <a:srgbClr val="C00000"/>
                      </a:solidFill>
                    </a:uFill>
                    <a:sym typeface="Wingdings" panose="05000000000000000000" pitchFamily="2" charset="2"/>
                  </a:rPr>
                  <a:t>threshold is not met for N=1024,4096</a:t>
                </a:r>
              </a:p>
              <a:p>
                <a:pPr marL="0" indent="0">
                  <a:buNone/>
                </a:pPr>
                <a:r>
                  <a:rPr lang="en-US" sz="2400" dirty="0">
                    <a:solidFill>
                      <a:schemeClr val="bg2">
                        <a:lumMod val="25000"/>
                      </a:schemeClr>
                    </a:solidFill>
                    <a:uFill>
                      <a:solidFill>
                        <a:srgbClr val="C00000"/>
                      </a:solidFill>
                    </a:uFill>
                    <a:sym typeface="Wingdings" panose="05000000000000000000" pitchFamily="2" charset="2"/>
                  </a:rPr>
                  <a:t>This can be due to:</a:t>
                </a:r>
              </a:p>
              <a:p>
                <a:r>
                  <a:rPr lang="en-US" sz="2400" dirty="0">
                    <a:solidFill>
                      <a:schemeClr val="bg2">
                        <a:lumMod val="25000"/>
                      </a:schemeClr>
                    </a:solidFill>
                    <a:uFill>
                      <a:solidFill>
                        <a:srgbClr val="C00000"/>
                      </a:solidFill>
                    </a:uFill>
                    <a:sym typeface="Wingdings" panose="05000000000000000000" pitchFamily="2" charset="2"/>
                  </a:rPr>
                  <a:t>Sub-optimal optimization of the code in</a:t>
                </a:r>
                <a:br>
                  <a:rPr lang="en-US" sz="2400" dirty="0">
                    <a:solidFill>
                      <a:schemeClr val="bg2">
                        <a:lumMod val="25000"/>
                      </a:schemeClr>
                    </a:solidFill>
                    <a:uFill>
                      <a:solidFill>
                        <a:srgbClr val="C00000"/>
                      </a:solidFill>
                    </a:uFill>
                    <a:sym typeface="Wingdings" panose="05000000000000000000" pitchFamily="2" charset="2"/>
                  </a:rPr>
                </a:br>
                <a:r>
                  <a:rPr lang="en-US" sz="2400" dirty="0">
                    <a:solidFill>
                      <a:schemeClr val="bg2">
                        <a:lumMod val="25000"/>
                      </a:schemeClr>
                    </a:solidFill>
                    <a:uFill>
                      <a:solidFill>
                        <a:srgbClr val="C00000"/>
                      </a:solidFill>
                    </a:uFill>
                    <a:sym typeface="Wingdings" panose="05000000000000000000" pitchFamily="2" charset="2"/>
                  </a:rPr>
                  <a:t>other parts</a:t>
                </a:r>
              </a:p>
              <a:p>
                <a:r>
                  <a:rPr lang="en-US" sz="2400" dirty="0">
                    <a:solidFill>
                      <a:schemeClr val="bg2">
                        <a:lumMod val="25000"/>
                      </a:schemeClr>
                    </a:solidFill>
                    <a:uFill>
                      <a:solidFill>
                        <a:srgbClr val="C00000"/>
                      </a:solidFill>
                    </a:uFill>
                    <a:sym typeface="Wingdings" panose="05000000000000000000" pitchFamily="2" charset="2"/>
                  </a:rPr>
                  <a:t>Memory “traffic” between benchmarks</a:t>
                </a:r>
              </a:p>
              <a:p>
                <a:r>
                  <a:rPr lang="en-US" sz="2000" dirty="0" err="1">
                    <a:solidFill>
                      <a:schemeClr val="bg2">
                        <a:lumMod val="25000"/>
                      </a:schemeClr>
                    </a:solidFill>
                    <a:uFill>
                      <a:solidFill>
                        <a:srgbClr val="C00000"/>
                      </a:solidFill>
                    </a:uFill>
                    <a:latin typeface="0xProto Nerd Font Mono" panose="02000009000000000000" pitchFamily="49" charset="0"/>
                    <a:cs typeface="0xProto Nerd Font Mono" panose="02000009000000000000" pitchFamily="49" charset="0"/>
                    <a:sym typeface="Wingdings" panose="05000000000000000000" pitchFamily="2" charset="2"/>
                  </a:rPr>
                  <a:t>forceCalculation</a:t>
                </a:r>
                <a:r>
                  <a:rPr lang="en-US" sz="2400" dirty="0">
                    <a:solidFill>
                      <a:schemeClr val="bg2">
                        <a:lumMod val="25000"/>
                      </a:schemeClr>
                    </a:solidFill>
                    <a:uFill>
                      <a:solidFill>
                        <a:srgbClr val="C00000"/>
                      </a:solidFill>
                    </a:uFill>
                    <a:sym typeface="Wingdings" panose="05000000000000000000" pitchFamily="2" charset="2"/>
                  </a:rPr>
                  <a:t> kernel was launched with two</a:t>
                </a:r>
                <a:br>
                  <a:rPr lang="en-US" sz="2400" dirty="0">
                    <a:solidFill>
                      <a:schemeClr val="bg2">
                        <a:lumMod val="25000"/>
                      </a:schemeClr>
                    </a:solidFill>
                    <a:uFill>
                      <a:solidFill>
                        <a:srgbClr val="C00000"/>
                      </a:solidFill>
                    </a:uFill>
                    <a:sym typeface="Wingdings" panose="05000000000000000000" pitchFamily="2" charset="2"/>
                  </a:rPr>
                </a:br>
                <a:r>
                  <a:rPr lang="en-US" sz="2400" dirty="0">
                    <a:solidFill>
                      <a:schemeClr val="bg2">
                        <a:lumMod val="25000"/>
                      </a:schemeClr>
                    </a:solidFill>
                    <a:uFill>
                      <a:solidFill>
                        <a:srgbClr val="C00000"/>
                      </a:solidFill>
                    </a:uFill>
                    <a:sym typeface="Wingdings" panose="05000000000000000000" pitchFamily="2" charset="2"/>
                  </a:rPr>
                  <a:t>integration kernels  complexity is </a:t>
                </a:r>
                <a14:m>
                  <m:oMath xmlns:m="http://schemas.openxmlformats.org/officeDocument/2006/math">
                    <m:r>
                      <a:rPr lang="en-US" sz="2400" i="1" dirty="0" smtClean="0">
                        <a:solidFill>
                          <a:schemeClr val="bg2">
                            <a:lumMod val="25000"/>
                          </a:schemeClr>
                        </a:solidFill>
                        <a:uFill>
                          <a:solidFill>
                            <a:srgbClr val="C00000"/>
                          </a:solidFill>
                        </a:uFill>
                        <a:latin typeface="Cambria Math" panose="02040503050406030204" pitchFamily="18" charset="0"/>
                        <a:sym typeface="Wingdings" panose="05000000000000000000" pitchFamily="2" charset="2"/>
                      </a:rPr>
                      <m:t>𝑂</m:t>
                    </m:r>
                    <m:d>
                      <m:dPr>
                        <m:ctrlPr>
                          <a:rPr lang="en-US" sz="2400" b="0" i="1" dirty="0" smtClean="0">
                            <a:solidFill>
                              <a:schemeClr val="bg2">
                                <a:lumMod val="25000"/>
                              </a:schemeClr>
                            </a:solidFill>
                            <a:uFill>
                              <a:solidFill>
                                <a:srgbClr val="C00000"/>
                              </a:solidFill>
                            </a:uFill>
                            <a:latin typeface="Cambria Math" panose="02040503050406030204" pitchFamily="18" charset="0"/>
                            <a:sym typeface="Wingdings" panose="05000000000000000000" pitchFamily="2" charset="2"/>
                          </a:rPr>
                        </m:ctrlPr>
                      </m:dPr>
                      <m:e>
                        <m:r>
                          <a:rPr lang="en-US" sz="2400" b="0" i="1" dirty="0" smtClean="0">
                            <a:solidFill>
                              <a:schemeClr val="bg2">
                                <a:lumMod val="25000"/>
                              </a:schemeClr>
                            </a:solidFill>
                            <a:uFill>
                              <a:solidFill>
                                <a:srgbClr val="C00000"/>
                              </a:solidFill>
                            </a:uFill>
                            <a:latin typeface="Cambria Math" panose="02040503050406030204" pitchFamily="18" charset="0"/>
                            <a:sym typeface="Wingdings" panose="05000000000000000000" pitchFamily="2" charset="2"/>
                          </a:rPr>
                          <m:t>𝑁</m:t>
                        </m:r>
                      </m:e>
                    </m:d>
                  </m:oMath>
                </a14:m>
                <a:br>
                  <a:rPr lang="en-US" sz="2400" dirty="0">
                    <a:solidFill>
                      <a:schemeClr val="bg2">
                        <a:lumMod val="25000"/>
                      </a:schemeClr>
                    </a:solidFill>
                    <a:uFill>
                      <a:solidFill>
                        <a:srgbClr val="C00000"/>
                      </a:solidFill>
                    </a:uFill>
                    <a:sym typeface="Wingdings" panose="05000000000000000000" pitchFamily="2" charset="2"/>
                  </a:rPr>
                </a:br>
                <a:r>
                  <a:rPr lang="en-US" sz="2400" dirty="0">
                    <a:solidFill>
                      <a:schemeClr val="bg2">
                        <a:lumMod val="25000"/>
                      </a:schemeClr>
                    </a:solidFill>
                    <a:uFill>
                      <a:solidFill>
                        <a:srgbClr val="C00000"/>
                      </a:solidFill>
                    </a:uFill>
                    <a:sym typeface="Wingdings" panose="05000000000000000000" pitchFamily="2" charset="2"/>
                  </a:rPr>
                  <a:t>but performance could be worse</a:t>
                </a:r>
              </a:p>
            </p:txBody>
          </p:sp>
        </mc:Choice>
        <mc:Fallback>
          <p:sp>
            <p:nvSpPr>
              <p:cNvPr id="11" name="Content Placeholder 10">
                <a:extLst>
                  <a:ext uri="{FF2B5EF4-FFF2-40B4-BE49-F238E27FC236}">
                    <a16:creationId xmlns:a16="http://schemas.microsoft.com/office/drawing/2014/main" id="{D0EF5F95-2E71-8A9E-28DA-27ECC5613FC0}"/>
                  </a:ext>
                </a:extLst>
              </p:cNvPr>
              <p:cNvSpPr>
                <a:spLocks noGrp="1" noRot="1" noChangeAspect="1" noMove="1" noResize="1" noEditPoints="1" noAdjustHandles="1" noChangeArrowheads="1" noChangeShapeType="1" noTextEdit="1"/>
              </p:cNvSpPr>
              <p:nvPr>
                <p:ph idx="1"/>
              </p:nvPr>
            </p:nvSpPr>
            <p:spPr>
              <a:xfrm>
                <a:off x="838200" y="1826683"/>
                <a:ext cx="10406063" cy="4351338"/>
              </a:xfrm>
              <a:blipFill>
                <a:blip r:embed="rId3"/>
                <a:stretch>
                  <a:fillRect l="-1230" t="-252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EA4A68D-CFA0-9CBE-3DF0-428D8D1253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43614" y="1473732"/>
            <a:ext cx="4140888" cy="3248454"/>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290AD0B2-572A-4D40-EA49-3CB46CF76D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933" y="4856689"/>
            <a:ext cx="5263569" cy="902043"/>
          </a:xfrm>
          <a:prstGeom prst="rect">
            <a:avLst/>
          </a:prstGeom>
        </p:spPr>
      </p:pic>
    </p:spTree>
    <p:extLst>
      <p:ext uri="{BB962C8B-B14F-4D97-AF65-F5344CB8AC3E}">
        <p14:creationId xmlns:p14="http://schemas.microsoft.com/office/powerpoint/2010/main" val="188239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393C7-E126-50AD-8814-9F7486E141AB}"/>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2C05AB32-1D93-0DBA-9D6B-0845FA6F5877}"/>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64D726D3-A082-B8D9-AC2F-E922612A4145}"/>
              </a:ext>
            </a:extLst>
          </p:cNvPr>
          <p:cNvSpPr>
            <a:spLocks noGrp="1"/>
          </p:cNvSpPr>
          <p:nvPr>
            <p:ph type="title"/>
          </p:nvPr>
        </p:nvSpPr>
        <p:spPr/>
        <p:txBody>
          <a:bodyPr>
            <a:normAutofit/>
          </a:bodyPr>
          <a:lstStyle/>
          <a:p>
            <a:r>
              <a:rPr lang="en-US" sz="3900" b="1" noProof="0" dirty="0">
                <a:solidFill>
                  <a:schemeClr val="bg2">
                    <a:lumMod val="25000"/>
                  </a:schemeClr>
                </a:solidFill>
              </a:rPr>
              <a:t>Performance analysis – Computational time</a:t>
            </a:r>
          </a:p>
        </p:txBody>
      </p:sp>
      <p:sp>
        <p:nvSpPr>
          <p:cNvPr id="4" name="Segnaposto data 3">
            <a:extLst>
              <a:ext uri="{FF2B5EF4-FFF2-40B4-BE49-F238E27FC236}">
                <a16:creationId xmlns:a16="http://schemas.microsoft.com/office/drawing/2014/main" id="{BE30AB78-AA5F-7820-A626-7C322383A7CF}"/>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C2956C00-30D0-EF50-50EA-46A3048D7DF2}"/>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24</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396CC282-7E3D-6026-3787-ED3991F78C87}"/>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9" name="Content Placeholder 8" descr="A graph of different colored lines&#10;&#10;AI-generated content may be incorrect.">
            <a:extLst>
              <a:ext uri="{FF2B5EF4-FFF2-40B4-BE49-F238E27FC236}">
                <a16:creationId xmlns:a16="http://schemas.microsoft.com/office/drawing/2014/main" id="{19D8FA11-5AF1-1045-19C9-01E186161C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7919" y="1700896"/>
            <a:ext cx="8696162" cy="3829952"/>
          </a:xfrm>
        </p:spPr>
      </p:pic>
    </p:spTree>
    <p:extLst>
      <p:ext uri="{BB962C8B-B14F-4D97-AF65-F5344CB8AC3E}">
        <p14:creationId xmlns:p14="http://schemas.microsoft.com/office/powerpoint/2010/main" val="517944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089FC-40A5-DA0E-0DAE-4DDFB6735C96}"/>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E44EADFC-4D73-4710-FEA2-FD125AB100C9}"/>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AC5524D9-A92A-820F-5305-C84EE502DE52}"/>
              </a:ext>
            </a:extLst>
          </p:cNvPr>
          <p:cNvSpPr>
            <a:spLocks noGrp="1"/>
          </p:cNvSpPr>
          <p:nvPr>
            <p:ph type="title"/>
          </p:nvPr>
        </p:nvSpPr>
        <p:spPr/>
        <p:txBody>
          <a:bodyPr>
            <a:normAutofit/>
          </a:bodyPr>
          <a:lstStyle/>
          <a:p>
            <a:r>
              <a:rPr lang="en-US" sz="3900" b="1" noProof="0" dirty="0">
                <a:solidFill>
                  <a:schemeClr val="bg2">
                    <a:lumMod val="25000"/>
                  </a:schemeClr>
                </a:solidFill>
              </a:rPr>
              <a:t>Six bodies system evolution</a:t>
            </a:r>
          </a:p>
        </p:txBody>
      </p:sp>
      <p:sp>
        <p:nvSpPr>
          <p:cNvPr id="4" name="Segnaposto data 3">
            <a:extLst>
              <a:ext uri="{FF2B5EF4-FFF2-40B4-BE49-F238E27FC236}">
                <a16:creationId xmlns:a16="http://schemas.microsoft.com/office/drawing/2014/main" id="{13954062-C693-720B-1CBF-B247718FD126}"/>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2A353F65-187D-B8EF-9CC9-2F895F76BE4A}"/>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25</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9C26027C-7E5E-83C5-E4B8-A967E00674D4}"/>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6B6B716B-14C4-E61C-118D-0778192369A3}"/>
                  </a:ext>
                </a:extLst>
              </p:cNvPr>
              <p:cNvSpPr>
                <a:spLocks noGrp="1"/>
              </p:cNvSpPr>
              <p:nvPr>
                <p:ph idx="1"/>
              </p:nvPr>
            </p:nvSpPr>
            <p:spPr>
              <a:xfrm>
                <a:off x="838200" y="1826683"/>
                <a:ext cx="10406063" cy="4351338"/>
              </a:xfrm>
            </p:spPr>
            <p:txBody>
              <a:bodyPr>
                <a:normAutofit/>
              </a:bodyPr>
              <a:lstStyle/>
              <a:p>
                <a:pPr marL="0" indent="0">
                  <a:buNone/>
                </a:pPr>
                <a:r>
                  <a:rPr lang="en-US" dirty="0">
                    <a:solidFill>
                      <a:schemeClr val="bg2">
                        <a:lumMod val="25000"/>
                      </a:schemeClr>
                    </a:solidFill>
                    <a:uFill>
                      <a:solidFill>
                        <a:srgbClr val="C00000"/>
                      </a:solidFill>
                    </a:uFill>
                    <a:sym typeface="Wingdings" panose="05000000000000000000" pitchFamily="2" charset="2"/>
                  </a:rPr>
                  <a:t>Simulation parameters:</a:t>
                </a:r>
              </a:p>
              <a:p>
                <a:pPr>
                  <a:lnSpc>
                    <a:spcPct val="100000"/>
                  </a:lnSpc>
                </a:pPr>
                <a:r>
                  <a:rPr lang="en-US" sz="2400" dirty="0">
                    <a:solidFill>
                      <a:schemeClr val="bg2">
                        <a:lumMod val="25000"/>
                      </a:schemeClr>
                    </a:solidFill>
                    <a:uFill>
                      <a:solidFill>
                        <a:srgbClr val="C00000"/>
                      </a:solidFill>
                    </a:uFill>
                    <a:sym typeface="Wingdings" panose="05000000000000000000" pitchFamily="2" charset="2"/>
                  </a:rPr>
                  <a:t>Block size = 128</a:t>
                </a:r>
              </a:p>
              <a:p>
                <a:pPr>
                  <a:lnSpc>
                    <a:spcPct val="100000"/>
                  </a:lnSpc>
                </a:pPr>
                <a:r>
                  <a:rPr lang="en-US" sz="2400" dirty="0">
                    <a:solidFill>
                      <a:schemeClr val="bg2">
                        <a:lumMod val="25000"/>
                      </a:schemeClr>
                    </a:solidFill>
                    <a:uFill>
                      <a:solidFill>
                        <a:srgbClr val="C00000"/>
                      </a:solidFill>
                    </a:uFill>
                    <a:sym typeface="Wingdings" panose="05000000000000000000" pitchFamily="2" charset="2"/>
                  </a:rPr>
                  <a:t>Unroll factor = 16</a:t>
                </a:r>
              </a:p>
              <a:p>
                <a:pPr>
                  <a:lnSpc>
                    <a:spcPct val="100000"/>
                  </a:lnSpc>
                </a:pPr>
                <a:r>
                  <a:rPr lang="en-US" sz="2400" dirty="0">
                    <a:solidFill>
                      <a:schemeClr val="bg2">
                        <a:lumMod val="25000"/>
                      </a:schemeClr>
                    </a:solidFill>
                    <a:uFill>
                      <a:solidFill>
                        <a:srgbClr val="C00000"/>
                      </a:solidFill>
                    </a:uFill>
                    <a:sym typeface="Wingdings" panose="05000000000000000000" pitchFamily="2" charset="2"/>
                  </a:rPr>
                  <a:t>dt = 0.00001</a:t>
                </a:r>
              </a:p>
              <a:p>
                <a:pPr>
                  <a:lnSpc>
                    <a:spcPct val="100000"/>
                  </a:lnSpc>
                </a:pPr>
                <a:r>
                  <a:rPr lang="en-US" sz="2400" dirty="0">
                    <a:solidFill>
                      <a:schemeClr val="bg2">
                        <a:lumMod val="25000"/>
                      </a:schemeClr>
                    </a:solidFill>
                    <a:uFill>
                      <a:solidFill>
                        <a:srgbClr val="C00000"/>
                      </a:solidFill>
                    </a:uFill>
                    <a:sym typeface="Wingdings" panose="05000000000000000000" pitchFamily="2" charset="2"/>
                  </a:rPr>
                  <a:t>Steps = </a:t>
                </a:r>
                <a14:m>
                  <m:oMath xmlns:m="http://schemas.openxmlformats.org/officeDocument/2006/math">
                    <m:r>
                      <a:rPr lang="en-US" sz="2400" i="1" smtClean="0">
                        <a:solidFill>
                          <a:schemeClr val="bg2">
                            <a:lumMod val="25000"/>
                          </a:schemeClr>
                        </a:solidFill>
                        <a:uFill>
                          <a:solidFill>
                            <a:srgbClr val="C00000"/>
                          </a:solidFill>
                        </a:uFill>
                        <a:latin typeface="Cambria Math" panose="02040503050406030204" pitchFamily="18" charset="0"/>
                        <a:sym typeface="Wingdings" panose="05000000000000000000" pitchFamily="2" charset="2"/>
                      </a:rPr>
                      <m:t>5⋅</m:t>
                    </m:r>
                    <m:sSup>
                      <m:sSupPr>
                        <m:ctrlPr>
                          <a:rPr lang="en-US" sz="2400" i="1" smtClean="0">
                            <a:solidFill>
                              <a:schemeClr val="bg2">
                                <a:lumMod val="25000"/>
                              </a:schemeClr>
                            </a:solidFill>
                            <a:uFill>
                              <a:solidFill>
                                <a:srgbClr val="C00000"/>
                              </a:solidFill>
                            </a:uFill>
                            <a:latin typeface="Cambria Math" panose="02040503050406030204" pitchFamily="18" charset="0"/>
                            <a:sym typeface="Wingdings" panose="05000000000000000000" pitchFamily="2" charset="2"/>
                          </a:rPr>
                        </m:ctrlPr>
                      </m:sSupPr>
                      <m:e>
                        <m:r>
                          <a:rPr lang="en-US" sz="2400" i="1" smtClean="0">
                            <a:solidFill>
                              <a:schemeClr val="bg2">
                                <a:lumMod val="25000"/>
                              </a:schemeClr>
                            </a:solidFill>
                            <a:uFill>
                              <a:solidFill>
                                <a:srgbClr val="C00000"/>
                              </a:solidFill>
                            </a:uFill>
                            <a:latin typeface="Cambria Math" panose="02040503050406030204" pitchFamily="18" charset="0"/>
                            <a:sym typeface="Wingdings" panose="05000000000000000000" pitchFamily="2" charset="2"/>
                          </a:rPr>
                          <m:t>10</m:t>
                        </m:r>
                      </m:e>
                      <m:sup>
                        <m:r>
                          <a:rPr lang="en-US" sz="2400" i="1" smtClean="0">
                            <a:solidFill>
                              <a:schemeClr val="bg2">
                                <a:lumMod val="25000"/>
                              </a:schemeClr>
                            </a:solidFill>
                            <a:uFill>
                              <a:solidFill>
                                <a:srgbClr val="C00000"/>
                              </a:solidFill>
                            </a:uFill>
                            <a:latin typeface="Cambria Math" panose="02040503050406030204" pitchFamily="18" charset="0"/>
                            <a:sym typeface="Wingdings" panose="05000000000000000000" pitchFamily="2" charset="2"/>
                          </a:rPr>
                          <m:t>6</m:t>
                        </m:r>
                      </m:sup>
                    </m:sSup>
                  </m:oMath>
                </a14:m>
                <a:endParaRPr lang="en-US" sz="2400" dirty="0">
                  <a:solidFill>
                    <a:schemeClr val="bg2">
                      <a:lumMod val="25000"/>
                    </a:schemeClr>
                  </a:solidFill>
                  <a:uFill>
                    <a:solidFill>
                      <a:srgbClr val="C00000"/>
                    </a:solidFill>
                  </a:uFill>
                  <a:sym typeface="Wingdings" panose="05000000000000000000" pitchFamily="2" charset="2"/>
                </a:endParaRPr>
              </a:p>
              <a:p>
                <a:pPr>
                  <a:lnSpc>
                    <a:spcPct val="100000"/>
                  </a:lnSpc>
                </a:pPr>
                <a:r>
                  <a:rPr lang="en-US" sz="2400" dirty="0">
                    <a:solidFill>
                      <a:schemeClr val="bg2">
                        <a:lumMod val="25000"/>
                      </a:schemeClr>
                    </a:solidFill>
                    <a:uFill>
                      <a:solidFill>
                        <a:srgbClr val="C00000"/>
                      </a:solidFill>
                    </a:uFill>
                    <a:sym typeface="Wingdings" panose="05000000000000000000" pitchFamily="2" charset="2"/>
                  </a:rPr>
                  <a:t>Total evolution time = 50 units</a:t>
                </a:r>
              </a:p>
              <a:p>
                <a:pPr>
                  <a:lnSpc>
                    <a:spcPct val="100000"/>
                  </a:lnSpc>
                </a:pPr>
                <a:r>
                  <a:rPr lang="en-US" sz="2400" u="heavy" dirty="0">
                    <a:solidFill>
                      <a:schemeClr val="bg2">
                        <a:lumMod val="25000"/>
                      </a:schemeClr>
                    </a:solidFill>
                    <a:uFill>
                      <a:solidFill>
                        <a:srgbClr val="C00000"/>
                      </a:solidFill>
                    </a:uFill>
                    <a:sym typeface="Wingdings" panose="05000000000000000000" pitchFamily="2" charset="2"/>
                  </a:rPr>
                  <a:t>Positions</a:t>
                </a:r>
                <a:r>
                  <a:rPr lang="en-US" sz="2400" dirty="0">
                    <a:solidFill>
                      <a:schemeClr val="bg2">
                        <a:lumMod val="25000"/>
                      </a:schemeClr>
                    </a:solidFill>
                    <a:uFill>
                      <a:solidFill>
                        <a:srgbClr val="C00000"/>
                      </a:solidFill>
                    </a:uFill>
                    <a:sym typeface="Wingdings" panose="05000000000000000000" pitchFamily="2" charset="2"/>
                  </a:rPr>
                  <a:t>: uniform in a cube [-5,5]</a:t>
                </a:r>
              </a:p>
              <a:p>
                <a:pPr marL="0" indent="0">
                  <a:lnSpc>
                    <a:spcPct val="100000"/>
                  </a:lnSpc>
                  <a:buNone/>
                </a:pPr>
                <a:r>
                  <a:rPr lang="en-US" sz="2400" dirty="0">
                    <a:solidFill>
                      <a:schemeClr val="bg2">
                        <a:lumMod val="25000"/>
                      </a:schemeClr>
                    </a:solidFill>
                    <a:uFill>
                      <a:solidFill>
                        <a:srgbClr val="C00000"/>
                      </a:solidFill>
                    </a:uFill>
                    <a:sym typeface="Wingdings" panose="05000000000000000000" pitchFamily="2" charset="2"/>
                  </a:rPr>
                  <a:t> Simulation took 2.94 minutes</a:t>
                </a:r>
              </a:p>
            </p:txBody>
          </p:sp>
        </mc:Choice>
        <mc:Fallback>
          <p:sp>
            <p:nvSpPr>
              <p:cNvPr id="11" name="Content Placeholder 10">
                <a:extLst>
                  <a:ext uri="{FF2B5EF4-FFF2-40B4-BE49-F238E27FC236}">
                    <a16:creationId xmlns:a16="http://schemas.microsoft.com/office/drawing/2014/main" id="{6B6B716B-14C4-E61C-118D-0778192369A3}"/>
                  </a:ext>
                </a:extLst>
              </p:cNvPr>
              <p:cNvSpPr>
                <a:spLocks noGrp="1" noRot="1" noChangeAspect="1" noMove="1" noResize="1" noEditPoints="1" noAdjustHandles="1" noChangeArrowheads="1" noChangeShapeType="1" noTextEdit="1"/>
              </p:cNvSpPr>
              <p:nvPr>
                <p:ph idx="1"/>
              </p:nvPr>
            </p:nvSpPr>
            <p:spPr>
              <a:xfrm>
                <a:off x="838200" y="1826683"/>
                <a:ext cx="10406063" cy="4351338"/>
              </a:xfrm>
              <a:blipFill>
                <a:blip r:embed="rId3"/>
                <a:stretch>
                  <a:fillRect l="-1230" t="-2525"/>
                </a:stretch>
              </a:blipFill>
            </p:spPr>
            <p:txBody>
              <a:bodyPr/>
              <a:lstStyle/>
              <a:p>
                <a:r>
                  <a:rPr lang="en-US">
                    <a:noFill/>
                  </a:rPr>
                  <a:t> </a:t>
                </a:r>
              </a:p>
            </p:txBody>
          </p:sp>
        </mc:Fallback>
      </mc:AlternateContent>
      <p:pic>
        <p:nvPicPr>
          <p:cNvPr id="9" name="Picture 8" descr="A graph with lines and dots&#10;&#10;AI-generated content may be incorrect.">
            <a:extLst>
              <a:ext uri="{FF2B5EF4-FFF2-40B4-BE49-F238E27FC236}">
                <a16:creationId xmlns:a16="http://schemas.microsoft.com/office/drawing/2014/main" id="{E7267ECA-FB77-00F0-B128-0096C3F954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4289" y="1047219"/>
            <a:ext cx="4966550" cy="4966550"/>
          </a:xfrm>
          <a:prstGeom prst="rect">
            <a:avLst/>
          </a:prstGeom>
        </p:spPr>
      </p:pic>
    </p:spTree>
    <p:extLst>
      <p:ext uri="{BB962C8B-B14F-4D97-AF65-F5344CB8AC3E}">
        <p14:creationId xmlns:p14="http://schemas.microsoft.com/office/powerpoint/2010/main" val="1238362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68A6-B21D-08B0-E9F6-F165B28C4501}"/>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F399ED0C-0741-B590-329B-04D8F1C54A12}"/>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596ABC8F-450B-D5C1-2F3B-0BC3E11D40DD}"/>
              </a:ext>
            </a:extLst>
          </p:cNvPr>
          <p:cNvSpPr>
            <a:spLocks noGrp="1"/>
          </p:cNvSpPr>
          <p:nvPr>
            <p:ph type="title"/>
          </p:nvPr>
        </p:nvSpPr>
        <p:spPr/>
        <p:txBody>
          <a:bodyPr>
            <a:normAutofit/>
          </a:bodyPr>
          <a:lstStyle/>
          <a:p>
            <a:r>
              <a:rPr lang="en-US" sz="3900" b="1" noProof="0" dirty="0">
                <a:solidFill>
                  <a:schemeClr val="bg2">
                    <a:lumMod val="25000"/>
                  </a:schemeClr>
                </a:solidFill>
              </a:rPr>
              <a:t>Six bodies system evolution</a:t>
            </a:r>
          </a:p>
        </p:txBody>
      </p:sp>
      <p:sp>
        <p:nvSpPr>
          <p:cNvPr id="4" name="Segnaposto data 3">
            <a:extLst>
              <a:ext uri="{FF2B5EF4-FFF2-40B4-BE49-F238E27FC236}">
                <a16:creationId xmlns:a16="http://schemas.microsoft.com/office/drawing/2014/main" id="{7B08DC8A-BE80-33D8-6CE0-65C8C6B689D0}"/>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ABB63BAB-196E-2A56-9719-D24F4ABE1E36}"/>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26</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A01B8EC4-4EA2-B411-0EF3-A5E18C3689F4}"/>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8" name="Content Placeholder 7" descr="A graph of a graph&#10;&#10;AI-generated content may be incorrect.">
            <a:extLst>
              <a:ext uri="{FF2B5EF4-FFF2-40B4-BE49-F238E27FC236}">
                <a16:creationId xmlns:a16="http://schemas.microsoft.com/office/drawing/2014/main" id="{03B99DB2-4397-4DBE-5E94-5E7AD15534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9133" y="1282502"/>
            <a:ext cx="4749800" cy="4677725"/>
          </a:xfrm>
        </p:spPr>
      </p:pic>
    </p:spTree>
    <p:extLst>
      <p:ext uri="{BB962C8B-B14F-4D97-AF65-F5344CB8AC3E}">
        <p14:creationId xmlns:p14="http://schemas.microsoft.com/office/powerpoint/2010/main" val="399718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FA4C9-FFD7-DF1D-5DD0-EB961EE5D7A7}"/>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0A4E482A-5064-ECCE-C494-E89E48762C3D}"/>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1B0763E9-0CF8-A3CC-4604-0415049BDC94}"/>
              </a:ext>
            </a:extLst>
          </p:cNvPr>
          <p:cNvSpPr>
            <a:spLocks noGrp="1"/>
          </p:cNvSpPr>
          <p:nvPr>
            <p:ph type="title"/>
          </p:nvPr>
        </p:nvSpPr>
        <p:spPr/>
        <p:txBody>
          <a:bodyPr>
            <a:normAutofit/>
          </a:bodyPr>
          <a:lstStyle/>
          <a:p>
            <a:r>
              <a:rPr lang="en-US" sz="3900" b="1" noProof="0" dirty="0">
                <a:solidFill>
                  <a:schemeClr val="bg2">
                    <a:lumMod val="25000"/>
                  </a:schemeClr>
                </a:solidFill>
              </a:rPr>
              <a:t>Six bodies system evolution</a:t>
            </a:r>
          </a:p>
        </p:txBody>
      </p:sp>
      <p:sp>
        <p:nvSpPr>
          <p:cNvPr id="4" name="Segnaposto data 3">
            <a:extLst>
              <a:ext uri="{FF2B5EF4-FFF2-40B4-BE49-F238E27FC236}">
                <a16:creationId xmlns:a16="http://schemas.microsoft.com/office/drawing/2014/main" id="{2B1EA635-7316-150F-8A2C-FE7448818BF8}"/>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6BDC71A4-0EEA-D709-9A7C-026EA10670E3}"/>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27</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BD87225C-8C67-ADD3-E063-2F16B5991FE8}"/>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7583A932-EE55-3727-72C4-8D76B5B228BB}"/>
                  </a:ext>
                </a:extLst>
              </p:cNvPr>
              <p:cNvSpPr>
                <a:spLocks noGrp="1"/>
              </p:cNvSpPr>
              <p:nvPr>
                <p:ph idx="1"/>
              </p:nvPr>
            </p:nvSpPr>
            <p:spPr>
              <a:xfrm>
                <a:off x="911225" y="2244195"/>
                <a:ext cx="10406063" cy="4351338"/>
              </a:xfrm>
            </p:spPr>
            <p:txBody>
              <a:bodyPr>
                <a:normAutofit/>
              </a:bodyPr>
              <a:lstStyle/>
              <a:p>
                <a:pPr marL="0" indent="0">
                  <a:buNone/>
                </a:pPr>
                <a:r>
                  <a:rPr lang="en-US" sz="2400" dirty="0">
                    <a:solidFill>
                      <a:schemeClr val="bg2">
                        <a:lumMod val="25000"/>
                      </a:schemeClr>
                    </a:solidFill>
                    <a:uFill>
                      <a:solidFill>
                        <a:srgbClr val="C00000"/>
                      </a:solidFill>
                    </a:uFill>
                    <a:sym typeface="Wingdings" panose="05000000000000000000" pitchFamily="2" charset="2"/>
                  </a:rPr>
                  <a:t>Energy seems to remain </a:t>
                </a:r>
                <a14:m>
                  <m:oMath xmlns:m="http://schemas.openxmlformats.org/officeDocument/2006/math">
                    <m:r>
                      <a:rPr lang="en-US" sz="2400" i="1" smtClean="0">
                        <a:solidFill>
                          <a:schemeClr val="bg2">
                            <a:lumMod val="25000"/>
                          </a:schemeClr>
                        </a:solidFill>
                        <a:uFill>
                          <a:solidFill>
                            <a:srgbClr val="C00000"/>
                          </a:solidFill>
                        </a:uFill>
                        <a:latin typeface="Cambria Math" panose="02040503050406030204" pitchFamily="18" charset="0"/>
                        <a:sym typeface="Wingdings" panose="05000000000000000000" pitchFamily="2" charset="2"/>
                      </a:rPr>
                      <m:t>∼</m:t>
                    </m:r>
                  </m:oMath>
                </a14:m>
                <a:r>
                  <a:rPr lang="en-US" sz="2400" dirty="0">
                    <a:solidFill>
                      <a:schemeClr val="bg2">
                        <a:lumMod val="25000"/>
                      </a:schemeClr>
                    </a:solidFill>
                    <a:uFill>
                      <a:solidFill>
                        <a:srgbClr val="C00000"/>
                      </a:solidFill>
                    </a:uFill>
                    <a:sym typeface="Wingdings" panose="05000000000000000000" pitchFamily="2" charset="2"/>
                  </a:rPr>
                  <a:t> constant </a:t>
                </a:r>
              </a:p>
              <a:p>
                <a:pPr marL="0" indent="0">
                  <a:buNone/>
                </a:pPr>
                <a:r>
                  <a:rPr lang="en-US" sz="2400" dirty="0">
                    <a:solidFill>
                      <a:schemeClr val="bg2">
                        <a:lumMod val="25000"/>
                      </a:schemeClr>
                    </a:solidFill>
                    <a:uFill>
                      <a:solidFill>
                        <a:srgbClr val="C00000"/>
                      </a:solidFill>
                    </a:uFill>
                    <a:sym typeface="Wingdings" panose="05000000000000000000" pitchFamily="2" charset="2"/>
                  </a:rPr>
                  <a:t>However, the pattern is not the correct one for</a:t>
                </a:r>
                <a:br>
                  <a:rPr lang="en-US" sz="2400" dirty="0">
                    <a:solidFill>
                      <a:schemeClr val="bg2">
                        <a:lumMod val="25000"/>
                      </a:schemeClr>
                    </a:solidFill>
                    <a:uFill>
                      <a:solidFill>
                        <a:srgbClr val="C00000"/>
                      </a:solidFill>
                    </a:uFill>
                    <a:sym typeface="Wingdings" panose="05000000000000000000" pitchFamily="2" charset="2"/>
                  </a:rPr>
                </a:br>
                <a:r>
                  <a:rPr lang="en-US" sz="2400" dirty="0">
                    <a:solidFill>
                      <a:schemeClr val="bg2">
                        <a:lumMod val="25000"/>
                      </a:schemeClr>
                    </a:solidFill>
                    <a:uFill>
                      <a:solidFill>
                        <a:srgbClr val="C00000"/>
                      </a:solidFill>
                    </a:uFill>
                    <a:sym typeface="Wingdings" panose="05000000000000000000" pitchFamily="2" charset="2"/>
                  </a:rPr>
                  <a:t>this kind of integrator</a:t>
                </a:r>
              </a:p>
              <a:p>
                <a:pPr marL="0" indent="0">
                  <a:buNone/>
                </a:pPr>
                <a:r>
                  <a:rPr lang="en-US" sz="2400" dirty="0">
                    <a:solidFill>
                      <a:schemeClr val="bg2">
                        <a:lumMod val="25000"/>
                      </a:schemeClr>
                    </a:solidFill>
                    <a:uFill>
                      <a:solidFill>
                        <a:srgbClr val="C00000"/>
                      </a:solidFill>
                    </a:uFill>
                    <a:sym typeface="Wingdings" panose="05000000000000000000" pitchFamily="2" charset="2"/>
                  </a:rPr>
                  <a:t>I tried to find the cause, but I could not come</a:t>
                </a:r>
                <a:br>
                  <a:rPr lang="en-US" sz="2400" dirty="0">
                    <a:solidFill>
                      <a:schemeClr val="bg2">
                        <a:lumMod val="25000"/>
                      </a:schemeClr>
                    </a:solidFill>
                    <a:uFill>
                      <a:solidFill>
                        <a:srgbClr val="C00000"/>
                      </a:solidFill>
                    </a:uFill>
                    <a:sym typeface="Wingdings" panose="05000000000000000000" pitchFamily="2" charset="2"/>
                  </a:rPr>
                </a:br>
                <a:r>
                  <a:rPr lang="en-US" sz="2400" dirty="0">
                    <a:solidFill>
                      <a:schemeClr val="bg2">
                        <a:lumMod val="25000"/>
                      </a:schemeClr>
                    </a:solidFill>
                    <a:uFill>
                      <a:solidFill>
                        <a:srgbClr val="C00000"/>
                      </a:solidFill>
                    </a:uFill>
                    <a:sym typeface="Wingdings" panose="05000000000000000000" pitchFamily="2" charset="2"/>
                  </a:rPr>
                  <a:t>up with a satisfying explanation</a:t>
                </a:r>
              </a:p>
            </p:txBody>
          </p:sp>
        </mc:Choice>
        <mc:Fallback>
          <p:sp>
            <p:nvSpPr>
              <p:cNvPr id="11" name="Content Placeholder 10">
                <a:extLst>
                  <a:ext uri="{FF2B5EF4-FFF2-40B4-BE49-F238E27FC236}">
                    <a16:creationId xmlns:a16="http://schemas.microsoft.com/office/drawing/2014/main" id="{7583A932-EE55-3727-72C4-8D76B5B228BB}"/>
                  </a:ext>
                </a:extLst>
              </p:cNvPr>
              <p:cNvSpPr>
                <a:spLocks noGrp="1" noRot="1" noChangeAspect="1" noMove="1" noResize="1" noEditPoints="1" noAdjustHandles="1" noChangeArrowheads="1" noChangeShapeType="1" noTextEdit="1"/>
              </p:cNvSpPr>
              <p:nvPr>
                <p:ph idx="1"/>
              </p:nvPr>
            </p:nvSpPr>
            <p:spPr>
              <a:xfrm>
                <a:off x="911225" y="2244195"/>
                <a:ext cx="10406063" cy="4351338"/>
              </a:xfrm>
              <a:blipFill>
                <a:blip r:embed="rId3"/>
                <a:stretch>
                  <a:fillRect l="-878" t="-182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4C8DA9B4-3FCE-CE27-D088-DE37EF74D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95425" y="1870075"/>
            <a:ext cx="4593814" cy="3607169"/>
          </a:xfrm>
          <a:prstGeom prst="rect">
            <a:avLst/>
          </a:prstGeom>
        </p:spPr>
      </p:pic>
      <p:pic>
        <p:nvPicPr>
          <p:cNvPr id="8" name="Picture 7" descr="A person in a blue shirt&#10;&#10;AI-generated content may be incorrect.">
            <a:extLst>
              <a:ext uri="{FF2B5EF4-FFF2-40B4-BE49-F238E27FC236}">
                <a16:creationId xmlns:a16="http://schemas.microsoft.com/office/drawing/2014/main" id="{73B8D7BB-4DCB-B4DA-BDB0-F8C4EF8CF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9197" y="4525980"/>
            <a:ext cx="2544405" cy="1277311"/>
          </a:xfrm>
          <a:prstGeom prst="rect">
            <a:avLst/>
          </a:prstGeom>
        </p:spPr>
      </p:pic>
    </p:spTree>
    <p:extLst>
      <p:ext uri="{BB962C8B-B14F-4D97-AF65-F5344CB8AC3E}">
        <p14:creationId xmlns:p14="http://schemas.microsoft.com/office/powerpoint/2010/main" val="396791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1A145E-782D-2B54-B9D3-680CC8FA12C0}"/>
              </a:ext>
            </a:extLst>
          </p:cNvPr>
          <p:cNvSpPr>
            <a:spLocks noGrp="1"/>
          </p:cNvSpPr>
          <p:nvPr>
            <p:ph type="title"/>
          </p:nvPr>
        </p:nvSpPr>
        <p:spPr>
          <a:xfrm>
            <a:off x="838200" y="2103437"/>
            <a:ext cx="10515600" cy="1325563"/>
          </a:xfrm>
        </p:spPr>
        <p:txBody>
          <a:bodyPr>
            <a:normAutofit/>
          </a:bodyPr>
          <a:lstStyle/>
          <a:p>
            <a:pPr algn="ctr"/>
            <a:r>
              <a:rPr lang="en-US" b="1" noProof="0" dirty="0">
                <a:solidFill>
                  <a:schemeClr val="bg2">
                    <a:lumMod val="25000"/>
                  </a:schemeClr>
                </a:solidFill>
              </a:rPr>
              <a:t>THANK YOU FOR YOUR ATTENTION!</a:t>
            </a:r>
          </a:p>
        </p:txBody>
      </p:sp>
      <p:sp>
        <p:nvSpPr>
          <p:cNvPr id="7" name="Rettangolo 6">
            <a:extLst>
              <a:ext uri="{FF2B5EF4-FFF2-40B4-BE49-F238E27FC236}">
                <a16:creationId xmlns:a16="http://schemas.microsoft.com/office/drawing/2014/main" id="{7EA9C95F-14DC-56A7-FBC4-5E4AAF27377D}"/>
              </a:ext>
            </a:extLst>
          </p:cNvPr>
          <p:cNvSpPr/>
          <p:nvPr/>
        </p:nvSpPr>
        <p:spPr>
          <a:xfrm>
            <a:off x="-401320" y="5167312"/>
            <a:ext cx="12994640" cy="291592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itolo 1">
            <a:extLst>
              <a:ext uri="{FF2B5EF4-FFF2-40B4-BE49-F238E27FC236}">
                <a16:creationId xmlns:a16="http://schemas.microsoft.com/office/drawing/2014/main" id="{61D929B8-A2E6-1F1A-1A3F-7D662276A37F}"/>
              </a:ext>
            </a:extLst>
          </p:cNvPr>
          <p:cNvSpPr txBox="1">
            <a:spLocks/>
          </p:cNvSpPr>
          <p:nvPr/>
        </p:nvSpPr>
        <p:spPr>
          <a:xfrm>
            <a:off x="2857618" y="5350192"/>
            <a:ext cx="6476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noProof="0" dirty="0">
                <a:latin typeface="+mn-lt"/>
              </a:rPr>
              <a:t>		</a:t>
            </a:r>
            <a:r>
              <a:rPr lang="en-US" sz="2200" noProof="0" dirty="0">
                <a:solidFill>
                  <a:schemeClr val="bg1"/>
                </a:solidFill>
                <a:latin typeface="+mn-lt"/>
              </a:rPr>
              <a:t>UNIVERSITY OF PADOVA</a:t>
            </a:r>
            <a:br>
              <a:rPr lang="en-US" sz="2200" noProof="0" dirty="0">
                <a:solidFill>
                  <a:schemeClr val="bg1"/>
                </a:solidFill>
                <a:latin typeface="+mn-lt"/>
              </a:rPr>
            </a:br>
            <a:r>
              <a:rPr lang="en-US" sz="2200" noProof="0" dirty="0">
                <a:solidFill>
                  <a:schemeClr val="bg1"/>
                </a:solidFill>
                <a:latin typeface="+mn-lt"/>
              </a:rPr>
              <a:t>		Physics of Data</a:t>
            </a:r>
            <a:br>
              <a:rPr lang="en-US" sz="2200" noProof="0" dirty="0">
                <a:solidFill>
                  <a:schemeClr val="bg1"/>
                </a:solidFill>
                <a:latin typeface="+mn-lt"/>
              </a:rPr>
            </a:br>
            <a:r>
              <a:rPr lang="en-US" sz="2200" noProof="0" dirty="0">
                <a:solidFill>
                  <a:schemeClr val="bg1"/>
                </a:solidFill>
                <a:latin typeface="+mn-lt"/>
              </a:rPr>
              <a:t>		Astrostatistics and Cosmology</a:t>
            </a:r>
          </a:p>
        </p:txBody>
      </p:sp>
      <p:pic>
        <p:nvPicPr>
          <p:cNvPr id="9" name="Immagine 8" descr="Immagine che contiene testo, emblema, simbolo&#10;&#10;Descrizione generata automaticamente">
            <a:extLst>
              <a:ext uri="{FF2B5EF4-FFF2-40B4-BE49-F238E27FC236}">
                <a16:creationId xmlns:a16="http://schemas.microsoft.com/office/drawing/2014/main" id="{155CB522-A5FE-800E-4B40-9526A405F729}"/>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203098" y="5350192"/>
            <a:ext cx="1325563" cy="1325563"/>
          </a:xfrm>
          <a:prstGeom prst="rect">
            <a:avLst/>
          </a:prstGeom>
        </p:spPr>
      </p:pic>
      <p:sp>
        <p:nvSpPr>
          <p:cNvPr id="3" name="Date Placeholder 2">
            <a:extLst>
              <a:ext uri="{FF2B5EF4-FFF2-40B4-BE49-F238E27FC236}">
                <a16:creationId xmlns:a16="http://schemas.microsoft.com/office/drawing/2014/main" id="{94D9AB3E-0A98-5408-8DAE-E87A4499424C}"/>
              </a:ext>
            </a:extLst>
          </p:cNvPr>
          <p:cNvSpPr>
            <a:spLocks noGrp="1"/>
          </p:cNvSpPr>
          <p:nvPr>
            <p:ph type="dt" sz="half" idx="10"/>
          </p:nvPr>
        </p:nvSpPr>
        <p:spPr/>
        <p:txBody>
          <a:bodyPr/>
          <a:lstStyle/>
          <a:p>
            <a:r>
              <a:rPr lang="en-US" noProof="0" dirty="0"/>
              <a:t>March 10, 2025</a:t>
            </a:r>
          </a:p>
        </p:txBody>
      </p:sp>
      <p:sp>
        <p:nvSpPr>
          <p:cNvPr id="4" name="Footer Placeholder 3">
            <a:extLst>
              <a:ext uri="{FF2B5EF4-FFF2-40B4-BE49-F238E27FC236}">
                <a16:creationId xmlns:a16="http://schemas.microsoft.com/office/drawing/2014/main" id="{F6CBC894-33D4-2CE0-AB9B-22F05661E201}"/>
              </a:ext>
            </a:extLst>
          </p:cNvPr>
          <p:cNvSpPr>
            <a:spLocks noGrp="1"/>
          </p:cNvSpPr>
          <p:nvPr>
            <p:ph type="ftr" sz="quarter" idx="11"/>
          </p:nvPr>
        </p:nvSpPr>
        <p:spPr/>
        <p:txBody>
          <a:bodyPr/>
          <a:lstStyle/>
          <a:p>
            <a:r>
              <a:rPr lang="en-US" noProof="0" dirty="0"/>
              <a:t>Modern Computing for Physics - 24/25</a:t>
            </a:r>
          </a:p>
        </p:txBody>
      </p:sp>
      <p:sp>
        <p:nvSpPr>
          <p:cNvPr id="5" name="Slide Number Placeholder 4">
            <a:extLst>
              <a:ext uri="{FF2B5EF4-FFF2-40B4-BE49-F238E27FC236}">
                <a16:creationId xmlns:a16="http://schemas.microsoft.com/office/drawing/2014/main" id="{69CE8C32-FAB4-2D56-1C8B-0177A4D9BDF2}"/>
              </a:ext>
            </a:extLst>
          </p:cNvPr>
          <p:cNvSpPr>
            <a:spLocks noGrp="1"/>
          </p:cNvSpPr>
          <p:nvPr>
            <p:ph type="sldNum" sz="quarter" idx="12"/>
          </p:nvPr>
        </p:nvSpPr>
        <p:spPr/>
        <p:txBody>
          <a:bodyPr/>
          <a:lstStyle/>
          <a:p>
            <a:fld id="{E1CA9DB9-723A-4AF3-88D9-E42911C1F0FD}" type="slidenum">
              <a:rPr lang="en-US" noProof="0" smtClean="0"/>
              <a:t>28</a:t>
            </a:fld>
            <a:endParaRPr lang="en-US" noProof="0" dirty="0"/>
          </a:p>
        </p:txBody>
      </p:sp>
    </p:spTree>
    <p:extLst>
      <p:ext uri="{BB962C8B-B14F-4D97-AF65-F5344CB8AC3E}">
        <p14:creationId xmlns:p14="http://schemas.microsoft.com/office/powerpoint/2010/main" val="864811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8125-6B24-9013-1836-48217592DEF9}"/>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D12C0E3C-C0AD-52BE-7784-B917F2968A18}"/>
              </a:ext>
            </a:extLst>
          </p:cNvPr>
          <p:cNvSpPr>
            <a:spLocks noGrp="1"/>
          </p:cNvSpPr>
          <p:nvPr>
            <p:ph idx="1"/>
          </p:nvPr>
        </p:nvSpPr>
        <p:spPr/>
        <p:txBody>
          <a:bodyPr/>
          <a:lstStyle/>
          <a:p>
            <a:pPr marL="0" indent="0">
              <a:buNone/>
            </a:pPr>
            <a:endParaRPr lang="en-US" noProof="0" dirty="0"/>
          </a:p>
        </p:txBody>
      </p:sp>
      <p:sp>
        <p:nvSpPr>
          <p:cNvPr id="4" name="Date Placeholder 3">
            <a:extLst>
              <a:ext uri="{FF2B5EF4-FFF2-40B4-BE49-F238E27FC236}">
                <a16:creationId xmlns:a16="http://schemas.microsoft.com/office/drawing/2014/main" id="{556F1AC9-5E7E-E261-EFB7-94BCA5EA8902}"/>
              </a:ext>
            </a:extLst>
          </p:cNvPr>
          <p:cNvSpPr>
            <a:spLocks noGrp="1"/>
          </p:cNvSpPr>
          <p:nvPr>
            <p:ph type="dt" sz="half" idx="10"/>
          </p:nvPr>
        </p:nvSpPr>
        <p:spPr/>
        <p:txBody>
          <a:bodyPr/>
          <a:lstStyle/>
          <a:p>
            <a:r>
              <a:rPr lang="en-US" noProof="0" dirty="0"/>
              <a:t>March 10, 2025</a:t>
            </a:r>
          </a:p>
        </p:txBody>
      </p:sp>
      <p:sp>
        <p:nvSpPr>
          <p:cNvPr id="5" name="Footer Placeholder 4">
            <a:extLst>
              <a:ext uri="{FF2B5EF4-FFF2-40B4-BE49-F238E27FC236}">
                <a16:creationId xmlns:a16="http://schemas.microsoft.com/office/drawing/2014/main" id="{537EA37F-1B75-11C4-78D2-591FCCA3970A}"/>
              </a:ext>
            </a:extLst>
          </p:cNvPr>
          <p:cNvSpPr>
            <a:spLocks noGrp="1"/>
          </p:cNvSpPr>
          <p:nvPr>
            <p:ph type="ftr" sz="quarter" idx="11"/>
          </p:nvPr>
        </p:nvSpPr>
        <p:spPr/>
        <p:txBody>
          <a:bodyPr/>
          <a:lstStyle/>
          <a:p>
            <a:r>
              <a:rPr lang="en-US" noProof="0" dirty="0"/>
              <a:t>Modern Computing for Physics - 24/25</a:t>
            </a:r>
          </a:p>
        </p:txBody>
      </p:sp>
      <p:sp>
        <p:nvSpPr>
          <p:cNvPr id="6" name="Slide Number Placeholder 5">
            <a:extLst>
              <a:ext uri="{FF2B5EF4-FFF2-40B4-BE49-F238E27FC236}">
                <a16:creationId xmlns:a16="http://schemas.microsoft.com/office/drawing/2014/main" id="{2934A40F-5C79-4772-F0B5-8F3DDD1FFCFD}"/>
              </a:ext>
            </a:extLst>
          </p:cNvPr>
          <p:cNvSpPr>
            <a:spLocks noGrp="1"/>
          </p:cNvSpPr>
          <p:nvPr>
            <p:ph type="sldNum" sz="quarter" idx="12"/>
          </p:nvPr>
        </p:nvSpPr>
        <p:spPr/>
        <p:txBody>
          <a:bodyPr/>
          <a:lstStyle/>
          <a:p>
            <a:fld id="{E1CA9DB9-723A-4AF3-88D9-E42911C1F0FD}" type="slidenum">
              <a:rPr lang="en-US" noProof="0" smtClean="0"/>
              <a:t>29</a:t>
            </a:fld>
            <a:endParaRPr lang="en-US" noProof="0" dirty="0"/>
          </a:p>
        </p:txBody>
      </p:sp>
    </p:spTree>
    <p:extLst>
      <p:ext uri="{BB962C8B-B14F-4D97-AF65-F5344CB8AC3E}">
        <p14:creationId xmlns:p14="http://schemas.microsoft.com/office/powerpoint/2010/main" val="401977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B4689-76E7-C52D-04B0-116051C5155D}"/>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400A3817-091F-1F9B-83C0-4E1E2FFEB707}"/>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47A511DD-E113-4F0B-0EAD-6E3B99AA70CF}"/>
              </a:ext>
            </a:extLst>
          </p:cNvPr>
          <p:cNvSpPr>
            <a:spLocks noGrp="1"/>
          </p:cNvSpPr>
          <p:nvPr>
            <p:ph type="title"/>
          </p:nvPr>
        </p:nvSpPr>
        <p:spPr/>
        <p:txBody>
          <a:bodyPr>
            <a:normAutofit/>
          </a:bodyPr>
          <a:lstStyle/>
          <a:p>
            <a:r>
              <a:rPr lang="en-US" sz="3900" b="1" noProof="0" dirty="0">
                <a:solidFill>
                  <a:schemeClr val="bg2">
                    <a:lumMod val="25000"/>
                  </a:schemeClr>
                </a:solidFill>
              </a:rPr>
              <a:t>CUDA implementation</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BE75BDD2-DFE8-574B-CCCC-15E059345FDD}"/>
                  </a:ext>
                </a:extLst>
              </p:cNvPr>
              <p:cNvSpPr>
                <a:spLocks noGrp="1"/>
              </p:cNvSpPr>
              <p:nvPr>
                <p:ph idx="1"/>
              </p:nvPr>
            </p:nvSpPr>
            <p:spPr>
              <a:xfrm>
                <a:off x="911225" y="1544826"/>
                <a:ext cx="8474242" cy="4351338"/>
              </a:xfrm>
            </p:spPr>
            <p:txBody>
              <a:bodyPr anchor="ctr"/>
              <a:lstStyle/>
              <a:p>
                <a:pPr marL="0" indent="0">
                  <a:lnSpc>
                    <a:spcPct val="100000"/>
                  </a:lnSpc>
                  <a:buNone/>
                </a:pPr>
                <a:r>
                  <a:rPr lang="en-US" noProof="0" dirty="0">
                    <a:solidFill>
                      <a:schemeClr val="bg2">
                        <a:lumMod val="25000"/>
                      </a:schemeClr>
                    </a:solidFill>
                  </a:rPr>
                  <a:t>The algorithm can be seen as:</a:t>
                </a:r>
              </a:p>
              <a:p>
                <a:pPr lvl="1">
                  <a:lnSpc>
                    <a:spcPct val="100000"/>
                  </a:lnSpc>
                </a:pPr>
                <a:r>
                  <a:rPr lang="en-US" noProof="0" dirty="0">
                    <a:solidFill>
                      <a:schemeClr val="bg2">
                        <a:lumMod val="25000"/>
                      </a:schemeClr>
                    </a:solidFill>
                  </a:rPr>
                  <a:t>Calculate each </a:t>
                </a:r>
                <a14:m>
                  <m:oMath xmlns:m="http://schemas.openxmlformats.org/officeDocument/2006/math">
                    <m:sSub>
                      <m:sSubPr>
                        <m:ctrlPr>
                          <a:rPr lang="en-US" i="1" noProof="0" smtClean="0">
                            <a:solidFill>
                              <a:schemeClr val="bg2">
                                <a:lumMod val="25000"/>
                              </a:schemeClr>
                            </a:solidFill>
                            <a:latin typeface="Cambria Math" panose="02040503050406030204" pitchFamily="18" charset="0"/>
                          </a:rPr>
                        </m:ctrlPr>
                      </m:sSubPr>
                      <m:e>
                        <m:r>
                          <a:rPr lang="en-US" i="1" noProof="0" smtClean="0">
                            <a:solidFill>
                              <a:schemeClr val="bg2">
                                <a:lumMod val="25000"/>
                              </a:schemeClr>
                            </a:solidFill>
                            <a:latin typeface="Cambria Math" panose="02040503050406030204" pitchFamily="18" charset="0"/>
                          </a:rPr>
                          <m:t>𝐹</m:t>
                        </m:r>
                      </m:e>
                      <m:sub>
                        <m:r>
                          <a:rPr lang="en-US" i="1" noProof="0" smtClean="0">
                            <a:solidFill>
                              <a:schemeClr val="bg2">
                                <a:lumMod val="25000"/>
                              </a:schemeClr>
                            </a:solidFill>
                            <a:latin typeface="Cambria Math" panose="02040503050406030204" pitchFamily="18" charset="0"/>
                          </a:rPr>
                          <m:t>𝑖𝑗</m:t>
                        </m:r>
                      </m:sub>
                    </m:sSub>
                  </m:oMath>
                </a14:m>
                <a:r>
                  <a:rPr lang="en-US" noProof="0" dirty="0">
                    <a:solidFill>
                      <a:schemeClr val="bg2">
                        <a:lumMod val="25000"/>
                      </a:schemeClr>
                    </a:solidFill>
                  </a:rPr>
                  <a:t> in a </a:t>
                </a:r>
                <a:r>
                  <a:rPr lang="en-US" noProof="0" dirty="0" err="1">
                    <a:solidFill>
                      <a:schemeClr val="bg2">
                        <a:lumMod val="25000"/>
                      </a:schemeClr>
                    </a:solidFill>
                  </a:rPr>
                  <a:t>NxN</a:t>
                </a:r>
                <a:r>
                  <a:rPr lang="en-US" noProof="0" dirty="0">
                    <a:solidFill>
                      <a:schemeClr val="bg2">
                        <a:lumMod val="25000"/>
                      </a:schemeClr>
                    </a:solidFill>
                  </a:rPr>
                  <a:t> grid of pair-wise forces</a:t>
                </a:r>
              </a:p>
              <a:p>
                <a:pPr lvl="1">
                  <a:lnSpc>
                    <a:spcPct val="100000"/>
                  </a:lnSpc>
                </a:pPr>
                <a:r>
                  <a:rPr lang="en-US" noProof="0" dirty="0">
                    <a:solidFill>
                      <a:schemeClr val="bg2">
                        <a:lumMod val="25000"/>
                      </a:schemeClr>
                    </a:solidFill>
                  </a:rPr>
                  <a:t>Total force on </a:t>
                </a:r>
                <a14:m>
                  <m:oMath xmlns:m="http://schemas.openxmlformats.org/officeDocument/2006/math">
                    <m:r>
                      <a:rPr lang="en-US" b="0" i="1" noProof="0" smtClean="0">
                        <a:solidFill>
                          <a:schemeClr val="bg2">
                            <a:lumMod val="25000"/>
                          </a:schemeClr>
                        </a:solidFill>
                        <a:latin typeface="Cambria Math" panose="02040503050406030204" pitchFamily="18" charset="0"/>
                      </a:rPr>
                      <m:t>𝑖</m:t>
                    </m:r>
                  </m:oMath>
                </a14:m>
                <a:r>
                  <a:rPr lang="en-US" noProof="0" dirty="0">
                    <a:solidFill>
                      <a:schemeClr val="bg2">
                        <a:lumMod val="25000"/>
                      </a:schemeClr>
                    </a:solidFill>
                  </a:rPr>
                  <a:t>, </a:t>
                </a:r>
                <a14:m>
                  <m:oMath xmlns:m="http://schemas.openxmlformats.org/officeDocument/2006/math">
                    <m:sSub>
                      <m:sSubPr>
                        <m:ctrlPr>
                          <a:rPr lang="en-US" i="1" noProof="0" smtClean="0">
                            <a:solidFill>
                              <a:schemeClr val="bg2">
                                <a:lumMod val="25000"/>
                              </a:schemeClr>
                            </a:solidFill>
                            <a:latin typeface="Cambria Math" panose="02040503050406030204" pitchFamily="18" charset="0"/>
                          </a:rPr>
                        </m:ctrlPr>
                      </m:sSubPr>
                      <m:e>
                        <m:r>
                          <a:rPr lang="en-US" i="1" noProof="0" smtClean="0">
                            <a:solidFill>
                              <a:schemeClr val="bg2">
                                <a:lumMod val="25000"/>
                              </a:schemeClr>
                            </a:solidFill>
                            <a:latin typeface="Cambria Math" panose="02040503050406030204" pitchFamily="18" charset="0"/>
                          </a:rPr>
                          <m:t>𝐹</m:t>
                        </m:r>
                      </m:e>
                      <m:sub>
                        <m:r>
                          <a:rPr lang="en-US" i="1" noProof="0" smtClean="0">
                            <a:solidFill>
                              <a:schemeClr val="bg2">
                                <a:lumMod val="25000"/>
                              </a:schemeClr>
                            </a:solidFill>
                            <a:latin typeface="Cambria Math" panose="02040503050406030204" pitchFamily="18" charset="0"/>
                          </a:rPr>
                          <m:t>𝑖</m:t>
                        </m:r>
                      </m:sub>
                    </m:sSub>
                  </m:oMath>
                </a14:m>
                <a:r>
                  <a:rPr lang="en-US" noProof="0" dirty="0">
                    <a:solidFill>
                      <a:schemeClr val="bg2">
                        <a:lumMod val="25000"/>
                      </a:schemeClr>
                    </a:solidFill>
                  </a:rPr>
                  <a:t>, is the sum of entry in row </a:t>
                </a:r>
                <a14:m>
                  <m:oMath xmlns:m="http://schemas.openxmlformats.org/officeDocument/2006/math">
                    <m:r>
                      <a:rPr lang="en-US" b="0" i="1" noProof="0" smtClean="0">
                        <a:solidFill>
                          <a:schemeClr val="bg2">
                            <a:lumMod val="25000"/>
                          </a:schemeClr>
                        </a:solidFill>
                        <a:latin typeface="Cambria Math" panose="02040503050406030204" pitchFamily="18" charset="0"/>
                      </a:rPr>
                      <m:t>𝑗</m:t>
                    </m:r>
                  </m:oMath>
                </a14:m>
                <a:endParaRPr lang="en-US" noProof="0" dirty="0">
                  <a:solidFill>
                    <a:schemeClr val="bg2">
                      <a:lumMod val="25000"/>
                    </a:schemeClr>
                  </a:solidFill>
                </a:endParaRPr>
              </a:p>
              <a:p>
                <a:pPr>
                  <a:lnSpc>
                    <a:spcPct val="100000"/>
                  </a:lnSpc>
                  <a:buFont typeface="Wingdings" panose="05000000000000000000" pitchFamily="2" charset="2"/>
                  <a:buChar char="à"/>
                </a:pPr>
                <a:r>
                  <a:rPr lang="en-US" noProof="0" dirty="0">
                    <a:solidFill>
                      <a:schemeClr val="bg2">
                        <a:lumMod val="25000"/>
                      </a:schemeClr>
                    </a:solidFill>
                    <a:sym typeface="Wingdings" panose="05000000000000000000" pitchFamily="2" charset="2"/>
                  </a:rPr>
                  <a:t>limited by memory bandwidth</a:t>
                </a:r>
              </a:p>
              <a:p>
                <a:pPr marL="0" indent="0">
                  <a:lnSpc>
                    <a:spcPct val="100000"/>
                  </a:lnSpc>
                  <a:buNone/>
                </a:pPr>
                <a:r>
                  <a:rPr lang="en-US" noProof="0" dirty="0">
                    <a:solidFill>
                      <a:schemeClr val="bg2">
                        <a:lumMod val="25000"/>
                      </a:schemeClr>
                    </a:solidFill>
                    <a:sym typeface="Wingdings" panose="05000000000000000000" pitchFamily="2" charset="2"/>
                  </a:rPr>
                  <a:t> Serialize some computations  data reuse &amp; reduce memory bandwidth required</a:t>
                </a:r>
                <a:endParaRPr lang="en-US" noProof="0" dirty="0">
                  <a:solidFill>
                    <a:schemeClr val="bg2">
                      <a:lumMod val="25000"/>
                    </a:schemeClr>
                  </a:solidFill>
                </a:endParaRPr>
              </a:p>
            </p:txBody>
          </p:sp>
        </mc:Choice>
        <mc:Fallback>
          <p:sp>
            <p:nvSpPr>
              <p:cNvPr id="3" name="Segnaposto contenuto 2">
                <a:extLst>
                  <a:ext uri="{FF2B5EF4-FFF2-40B4-BE49-F238E27FC236}">
                    <a16:creationId xmlns:a16="http://schemas.microsoft.com/office/drawing/2014/main" id="{BE75BDD2-DFE8-574B-CCCC-15E059345FDD}"/>
                  </a:ext>
                </a:extLst>
              </p:cNvPr>
              <p:cNvSpPr>
                <a:spLocks noGrp="1" noRot="1" noChangeAspect="1" noMove="1" noResize="1" noEditPoints="1" noAdjustHandles="1" noChangeArrowheads="1" noChangeShapeType="1" noTextEdit="1"/>
              </p:cNvSpPr>
              <p:nvPr>
                <p:ph idx="1"/>
              </p:nvPr>
            </p:nvSpPr>
            <p:spPr>
              <a:xfrm>
                <a:off x="911225" y="1544826"/>
                <a:ext cx="8474242" cy="4351338"/>
              </a:xfrm>
              <a:blipFill>
                <a:blip r:embed="rId3"/>
                <a:stretch>
                  <a:fillRect l="-1438"/>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D4BC674B-6AAE-9F02-2B25-337A4005320C}"/>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FD7649A6-B093-1BEC-C270-F8990FE77018}"/>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3</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C149FD3B-A62B-2A66-DA37-16C85C1C25E8}"/>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Tree>
    <p:extLst>
      <p:ext uri="{BB962C8B-B14F-4D97-AF65-F5344CB8AC3E}">
        <p14:creationId xmlns:p14="http://schemas.microsoft.com/office/powerpoint/2010/main" val="303023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A8C63-5EB8-7415-7EDD-54AEEE5C662E}"/>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76B94CB2-A950-801A-E6A0-39130AACB6C2}"/>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9FF8E155-A7BE-D331-2662-8408D16E879E}"/>
              </a:ext>
            </a:extLst>
          </p:cNvPr>
          <p:cNvSpPr>
            <a:spLocks noGrp="1"/>
          </p:cNvSpPr>
          <p:nvPr>
            <p:ph type="title"/>
          </p:nvPr>
        </p:nvSpPr>
        <p:spPr/>
        <p:txBody>
          <a:bodyPr>
            <a:normAutofit/>
          </a:bodyPr>
          <a:lstStyle/>
          <a:p>
            <a:r>
              <a:rPr lang="en-US" sz="3900" b="1" noProof="0" dirty="0">
                <a:solidFill>
                  <a:schemeClr val="bg2">
                    <a:lumMod val="25000"/>
                  </a:schemeClr>
                </a:solidFill>
              </a:rPr>
              <a:t>CUDA implementation</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2533F3F8-F358-9FBF-E1A2-F1EAE00FD319}"/>
                  </a:ext>
                </a:extLst>
              </p:cNvPr>
              <p:cNvSpPr>
                <a:spLocks noGrp="1"/>
              </p:cNvSpPr>
              <p:nvPr>
                <p:ph idx="1"/>
              </p:nvPr>
            </p:nvSpPr>
            <p:spPr>
              <a:xfrm>
                <a:off x="911225" y="1544826"/>
                <a:ext cx="8474242" cy="4351338"/>
              </a:xfrm>
            </p:spPr>
            <p:txBody>
              <a:bodyPr anchor="ctr"/>
              <a:lstStyle/>
              <a:p>
                <a:pPr marL="0" indent="0">
                  <a:lnSpc>
                    <a:spcPct val="100000"/>
                  </a:lnSpc>
                  <a:buNone/>
                </a:pPr>
                <a:r>
                  <a:rPr lang="en-US" noProof="0" dirty="0">
                    <a:solidFill>
                      <a:schemeClr val="bg2">
                        <a:lumMod val="25000"/>
                      </a:schemeClr>
                    </a:solidFill>
                  </a:rPr>
                  <a:t>A </a:t>
                </a:r>
                <a:r>
                  <a:rPr lang="en-US" b="1" noProof="0" dirty="0">
                    <a:solidFill>
                      <a:srgbClr val="C00000"/>
                    </a:solidFill>
                  </a:rPr>
                  <a:t>tile</a:t>
                </a:r>
                <a:r>
                  <a:rPr lang="en-US" noProof="0" dirty="0">
                    <a:solidFill>
                      <a:schemeClr val="bg2">
                        <a:lumMod val="25000"/>
                      </a:schemeClr>
                    </a:solidFill>
                  </a:rPr>
                  <a:t> is a region of the grid of </a:t>
                </a:r>
                <a:r>
                  <a:rPr lang="en-US" i="1" noProof="0" dirty="0">
                    <a:solidFill>
                      <a:schemeClr val="bg2">
                        <a:lumMod val="25000"/>
                      </a:schemeClr>
                    </a:solidFill>
                  </a:rPr>
                  <a:t>p</a:t>
                </a:r>
                <a:r>
                  <a:rPr lang="en-US" noProof="0" dirty="0">
                    <a:solidFill>
                      <a:schemeClr val="bg2">
                        <a:lumMod val="25000"/>
                      </a:schemeClr>
                    </a:solidFill>
                  </a:rPr>
                  <a:t> rows and </a:t>
                </a:r>
                <a:r>
                  <a:rPr lang="en-US" i="1" noProof="0" dirty="0">
                    <a:solidFill>
                      <a:schemeClr val="bg2">
                        <a:lumMod val="25000"/>
                      </a:schemeClr>
                    </a:solidFill>
                  </a:rPr>
                  <a:t>p</a:t>
                </a:r>
                <a:r>
                  <a:rPr lang="en-US" noProof="0" dirty="0">
                    <a:solidFill>
                      <a:schemeClr val="bg2">
                        <a:lumMod val="25000"/>
                      </a:schemeClr>
                    </a:solidFill>
                  </a:rPr>
                  <a:t> columns</a:t>
                </a:r>
              </a:p>
              <a:p>
                <a:pPr>
                  <a:lnSpc>
                    <a:spcPct val="100000"/>
                  </a:lnSpc>
                  <a:buFont typeface="Wingdings" panose="05000000000000000000" pitchFamily="2" charset="2"/>
                  <a:buChar char="è"/>
                </a:pPr>
                <a:r>
                  <a:rPr lang="en-US" noProof="0" dirty="0">
                    <a:solidFill>
                      <a:schemeClr val="bg2">
                        <a:lumMod val="25000"/>
                      </a:schemeClr>
                    </a:solidFill>
                    <a:sym typeface="Wingdings" panose="05000000000000000000" pitchFamily="2" charset="2"/>
                  </a:rPr>
                  <a:t>Need just </a:t>
                </a:r>
                <a:r>
                  <a:rPr lang="en-US" i="1" noProof="0" dirty="0">
                    <a:solidFill>
                      <a:schemeClr val="bg2">
                        <a:lumMod val="25000"/>
                      </a:schemeClr>
                    </a:solidFill>
                    <a:sym typeface="Wingdings" panose="05000000000000000000" pitchFamily="2" charset="2"/>
                  </a:rPr>
                  <a:t>2p</a:t>
                </a:r>
                <a:r>
                  <a:rPr lang="en-US" noProof="0" dirty="0">
                    <a:solidFill>
                      <a:schemeClr val="bg2">
                        <a:lumMod val="25000"/>
                      </a:schemeClr>
                    </a:solidFill>
                    <a:sym typeface="Wingdings" panose="05000000000000000000" pitchFamily="2" charset="2"/>
                  </a:rPr>
                  <a:t> bodies to evaluate </a:t>
                </a:r>
                <a14:m>
                  <m:oMath xmlns:m="http://schemas.openxmlformats.org/officeDocument/2006/math">
                    <m:sSup>
                      <m:sSupPr>
                        <m:ctrlPr>
                          <a:rPr lang="en-US" i="1" noProof="0" smtClean="0">
                            <a:solidFill>
                              <a:schemeClr val="bg2">
                                <a:lumMod val="25000"/>
                              </a:schemeClr>
                            </a:solidFill>
                            <a:latin typeface="Cambria Math" panose="02040503050406030204" pitchFamily="18" charset="0"/>
                            <a:sym typeface="Wingdings" panose="05000000000000000000" pitchFamily="2" charset="2"/>
                          </a:rPr>
                        </m:ctrlPr>
                      </m:sSupPr>
                      <m:e>
                        <m:r>
                          <a:rPr lang="en-US" i="1" noProof="0" smtClean="0">
                            <a:solidFill>
                              <a:schemeClr val="bg2">
                                <a:lumMod val="25000"/>
                              </a:schemeClr>
                            </a:solidFill>
                            <a:latin typeface="Cambria Math" panose="02040503050406030204" pitchFamily="18" charset="0"/>
                            <a:sym typeface="Wingdings" panose="05000000000000000000" pitchFamily="2" charset="2"/>
                          </a:rPr>
                          <m:t>𝑝</m:t>
                        </m:r>
                      </m:e>
                      <m:sup>
                        <m:r>
                          <a:rPr lang="en-US" i="1" noProof="0" smtClean="0">
                            <a:solidFill>
                              <a:schemeClr val="bg2">
                                <a:lumMod val="25000"/>
                              </a:schemeClr>
                            </a:solidFill>
                            <a:latin typeface="Cambria Math" panose="02040503050406030204" pitchFamily="18" charset="0"/>
                            <a:sym typeface="Wingdings" panose="05000000000000000000" pitchFamily="2" charset="2"/>
                          </a:rPr>
                          <m:t>2</m:t>
                        </m:r>
                      </m:sup>
                    </m:sSup>
                  </m:oMath>
                </a14:m>
                <a:r>
                  <a:rPr lang="en-US" i="1" noProof="0" dirty="0">
                    <a:solidFill>
                      <a:schemeClr val="bg2">
                        <a:lumMod val="25000"/>
                      </a:schemeClr>
                    </a:solidFill>
                  </a:rPr>
                  <a:t> </a:t>
                </a:r>
                <a:r>
                  <a:rPr lang="en-US" noProof="0" dirty="0">
                    <a:solidFill>
                      <a:schemeClr val="bg2">
                        <a:lumMod val="25000"/>
                      </a:schemeClr>
                    </a:solidFill>
                  </a:rPr>
                  <a:t>interactions</a:t>
                </a:r>
              </a:p>
              <a:p>
                <a:pPr>
                  <a:lnSpc>
                    <a:spcPct val="100000"/>
                  </a:lnSpc>
                  <a:buFont typeface="Wingdings" panose="05000000000000000000" pitchFamily="2" charset="2"/>
                  <a:buChar char="è"/>
                </a:pPr>
                <a:endParaRPr lang="en-US" i="1" noProof="0" dirty="0">
                  <a:solidFill>
                    <a:schemeClr val="bg2">
                      <a:lumMod val="25000"/>
                    </a:schemeClr>
                  </a:solidFill>
                </a:endParaRPr>
              </a:p>
              <a:p>
                <a:pPr marL="0" indent="0">
                  <a:lnSpc>
                    <a:spcPct val="100000"/>
                  </a:lnSpc>
                  <a:buNone/>
                </a:pPr>
                <a:r>
                  <a:rPr lang="en-US" i="1" noProof="0" dirty="0">
                    <a:solidFill>
                      <a:schemeClr val="bg2">
                        <a:lumMod val="25000"/>
                      </a:schemeClr>
                    </a:solidFill>
                  </a:rPr>
                  <a:t>p </a:t>
                </a:r>
                <a:r>
                  <a:rPr lang="en-US" noProof="0" dirty="0">
                    <a:solidFill>
                      <a:schemeClr val="bg2">
                        <a:lumMod val="25000"/>
                      </a:schemeClr>
                    </a:solidFill>
                  </a:rPr>
                  <a:t>descriptions can be reused </a:t>
                </a:r>
                <a:r>
                  <a:rPr lang="en-US" noProof="0" dirty="0">
                    <a:solidFill>
                      <a:schemeClr val="bg2">
                        <a:lumMod val="25000"/>
                      </a:schemeClr>
                    </a:solidFill>
                    <a:sym typeface="Wingdings" panose="05000000000000000000" pitchFamily="2" charset="2"/>
                  </a:rPr>
                  <a:t> saved in </a:t>
                </a:r>
                <a:r>
                  <a:rPr lang="en-US" b="1" noProof="0" dirty="0">
                    <a:solidFill>
                      <a:srgbClr val="C00000"/>
                    </a:solidFill>
                    <a:sym typeface="Wingdings" panose="05000000000000000000" pitchFamily="2" charset="2"/>
                  </a:rPr>
                  <a:t>shared memory</a:t>
                </a:r>
                <a:endParaRPr lang="en-US" i="1" noProof="0" dirty="0">
                  <a:solidFill>
                    <a:srgbClr val="C00000"/>
                  </a:solidFill>
                </a:endParaRPr>
              </a:p>
            </p:txBody>
          </p:sp>
        </mc:Choice>
        <mc:Fallback>
          <p:sp>
            <p:nvSpPr>
              <p:cNvPr id="3" name="Segnaposto contenuto 2">
                <a:extLst>
                  <a:ext uri="{FF2B5EF4-FFF2-40B4-BE49-F238E27FC236}">
                    <a16:creationId xmlns:a16="http://schemas.microsoft.com/office/drawing/2014/main" id="{2533F3F8-F358-9FBF-E1A2-F1EAE00FD319}"/>
                  </a:ext>
                </a:extLst>
              </p:cNvPr>
              <p:cNvSpPr>
                <a:spLocks noGrp="1" noRot="1" noChangeAspect="1" noMove="1" noResize="1" noEditPoints="1" noAdjustHandles="1" noChangeArrowheads="1" noChangeShapeType="1" noTextEdit="1"/>
              </p:cNvSpPr>
              <p:nvPr>
                <p:ph idx="1"/>
              </p:nvPr>
            </p:nvSpPr>
            <p:spPr>
              <a:xfrm>
                <a:off x="911225" y="1544826"/>
                <a:ext cx="8474242" cy="4351338"/>
              </a:xfrm>
              <a:blipFill>
                <a:blip r:embed="rId3"/>
                <a:stretch>
                  <a:fillRect l="-1438"/>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02AB1057-EF08-DDCB-2CB0-1D0D81AA9621}"/>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D79710C6-4B5F-05BD-3374-CF5EDA9D4704}"/>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4</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849FBA08-9A94-AEBE-8255-664060501FDE}"/>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Tree>
    <p:extLst>
      <p:ext uri="{BB962C8B-B14F-4D97-AF65-F5344CB8AC3E}">
        <p14:creationId xmlns:p14="http://schemas.microsoft.com/office/powerpoint/2010/main" val="3951856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6A8DB-4F0D-884F-2F7F-902769F02F93}"/>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A990C358-0E4D-E480-B4A3-91156AE9FA3F}"/>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F5740ADE-4785-C6C3-FDBE-10813EEBCBE5}"/>
              </a:ext>
            </a:extLst>
          </p:cNvPr>
          <p:cNvSpPr>
            <a:spLocks noGrp="1"/>
          </p:cNvSpPr>
          <p:nvPr>
            <p:ph type="title"/>
          </p:nvPr>
        </p:nvSpPr>
        <p:spPr/>
        <p:txBody>
          <a:bodyPr>
            <a:normAutofit/>
          </a:bodyPr>
          <a:lstStyle/>
          <a:p>
            <a:r>
              <a:rPr lang="en-US" sz="3900" b="1" noProof="0" dirty="0">
                <a:solidFill>
                  <a:schemeClr val="bg2">
                    <a:lumMod val="25000"/>
                  </a:schemeClr>
                </a:solidFill>
              </a:rPr>
              <a:t>CUDA implementation</a:t>
            </a:r>
          </a:p>
        </p:txBody>
      </p:sp>
      <p:sp>
        <p:nvSpPr>
          <p:cNvPr id="3" name="Segnaposto contenuto 2">
            <a:extLst>
              <a:ext uri="{FF2B5EF4-FFF2-40B4-BE49-F238E27FC236}">
                <a16:creationId xmlns:a16="http://schemas.microsoft.com/office/drawing/2014/main" id="{102A83A3-DC77-5D41-8468-9E9556CA0CD2}"/>
              </a:ext>
            </a:extLst>
          </p:cNvPr>
          <p:cNvSpPr>
            <a:spLocks noGrp="1"/>
          </p:cNvSpPr>
          <p:nvPr>
            <p:ph idx="1"/>
          </p:nvPr>
        </p:nvSpPr>
        <p:spPr>
          <a:xfrm>
            <a:off x="911225" y="628839"/>
            <a:ext cx="8474242" cy="4351338"/>
          </a:xfrm>
        </p:spPr>
        <p:txBody>
          <a:bodyPr anchor="ctr"/>
          <a:lstStyle/>
          <a:p>
            <a:pPr marL="0" indent="0">
              <a:lnSpc>
                <a:spcPct val="100000"/>
              </a:lnSpc>
              <a:buNone/>
            </a:pPr>
            <a:r>
              <a:rPr lang="en-US" noProof="0" dirty="0">
                <a:solidFill>
                  <a:schemeClr val="bg2">
                    <a:lumMod val="25000"/>
                  </a:schemeClr>
                </a:solidFill>
              </a:rPr>
              <a:t>Let’s arrange the computation of the tile so that:</a:t>
            </a:r>
          </a:p>
          <a:p>
            <a:pPr>
              <a:lnSpc>
                <a:spcPct val="100000"/>
              </a:lnSpc>
            </a:pPr>
            <a:r>
              <a:rPr lang="en-US" i="1" noProof="0" dirty="0">
                <a:solidFill>
                  <a:schemeClr val="bg2">
                    <a:lumMod val="25000"/>
                  </a:schemeClr>
                </a:solidFill>
              </a:rPr>
              <a:t>each row </a:t>
            </a:r>
            <a:r>
              <a:rPr lang="en-US" noProof="0" dirty="0">
                <a:solidFill>
                  <a:schemeClr val="bg2">
                    <a:lumMod val="25000"/>
                  </a:schemeClr>
                </a:solidFill>
              </a:rPr>
              <a:t>is evaluated in sequential order </a:t>
            </a:r>
            <a:r>
              <a:rPr lang="en-US" noProof="0" dirty="0">
                <a:solidFill>
                  <a:schemeClr val="bg2">
                    <a:lumMod val="25000"/>
                  </a:schemeClr>
                </a:solidFill>
                <a:sym typeface="Wingdings" panose="05000000000000000000" pitchFamily="2" charset="2"/>
              </a:rPr>
              <a:t> updates acceleration</a:t>
            </a:r>
          </a:p>
          <a:p>
            <a:pPr>
              <a:lnSpc>
                <a:spcPct val="100000"/>
              </a:lnSpc>
            </a:pPr>
            <a:r>
              <a:rPr lang="en-US" i="1" noProof="0" dirty="0">
                <a:solidFill>
                  <a:schemeClr val="bg2">
                    <a:lumMod val="25000"/>
                  </a:schemeClr>
                </a:solidFill>
                <a:sym typeface="Wingdings" panose="05000000000000000000" pitchFamily="2" charset="2"/>
              </a:rPr>
              <a:t>separate rows </a:t>
            </a:r>
            <a:r>
              <a:rPr lang="en-US" noProof="0" dirty="0">
                <a:solidFill>
                  <a:schemeClr val="bg2">
                    <a:lumMod val="25000"/>
                  </a:schemeClr>
                </a:solidFill>
                <a:sym typeface="Wingdings" panose="05000000000000000000" pitchFamily="2" charset="2"/>
              </a:rPr>
              <a:t>are evaluated in </a:t>
            </a:r>
            <a:r>
              <a:rPr lang="en-US" b="1" noProof="0" dirty="0">
                <a:solidFill>
                  <a:srgbClr val="C00000"/>
                </a:solidFill>
                <a:sym typeface="Wingdings" panose="05000000000000000000" pitchFamily="2" charset="2"/>
              </a:rPr>
              <a:t>parallel</a:t>
            </a:r>
            <a:endParaRPr lang="en-US" b="1" i="1" noProof="0" dirty="0">
              <a:solidFill>
                <a:srgbClr val="C00000"/>
              </a:solidFill>
            </a:endParaRPr>
          </a:p>
        </p:txBody>
      </p:sp>
      <p:sp>
        <p:nvSpPr>
          <p:cNvPr id="4" name="Segnaposto data 3">
            <a:extLst>
              <a:ext uri="{FF2B5EF4-FFF2-40B4-BE49-F238E27FC236}">
                <a16:creationId xmlns:a16="http://schemas.microsoft.com/office/drawing/2014/main" id="{0F1040A4-2A13-8DB9-0F9E-CA3B1017BE03}"/>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9B7D2869-F3B0-3F4D-D204-48FF52E50B08}"/>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5</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A08200B0-19C4-64A9-9859-6201BFC719A8}"/>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11" name="Picture 10" descr="A diagram of a body description&#10;&#10;AI-generated content may be incorrect.">
            <a:extLst>
              <a:ext uri="{FF2B5EF4-FFF2-40B4-BE49-F238E27FC236}">
                <a16:creationId xmlns:a16="http://schemas.microsoft.com/office/drawing/2014/main" id="{41DDEFB1-69B2-9801-F647-FE2F8DC7394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33323" y="4046897"/>
            <a:ext cx="6066489" cy="1662218"/>
          </a:xfrm>
          <a:prstGeom prst="rect">
            <a:avLst/>
          </a:prstGeom>
        </p:spPr>
      </p:pic>
      <p:sp>
        <p:nvSpPr>
          <p:cNvPr id="12" name="TextBox 11">
            <a:extLst>
              <a:ext uri="{FF2B5EF4-FFF2-40B4-BE49-F238E27FC236}">
                <a16:creationId xmlns:a16="http://schemas.microsoft.com/office/drawing/2014/main" id="{BBBD04AF-3243-F5A2-AF8F-07A837EF59D4}"/>
              </a:ext>
            </a:extLst>
          </p:cNvPr>
          <p:cNvSpPr txBox="1">
            <a:spLocks noGrp="1" noRot="1" noMove="1" noResize="1" noEditPoints="1" noAdjustHandles="1" noChangeArrowheads="1" noChangeShapeType="1"/>
          </p:cNvSpPr>
          <p:nvPr/>
        </p:nvSpPr>
        <p:spPr>
          <a:xfrm>
            <a:off x="4733323" y="5780727"/>
            <a:ext cx="2007742" cy="276999"/>
          </a:xfrm>
          <a:prstGeom prst="rect">
            <a:avLst/>
          </a:prstGeom>
          <a:noFill/>
        </p:spPr>
        <p:txBody>
          <a:bodyPr wrap="square" rtlCol="0">
            <a:spAutoFit/>
          </a:bodyPr>
          <a:lstStyle/>
          <a:p>
            <a:r>
              <a:rPr lang="en-US" sz="1200" noProof="0" dirty="0">
                <a:solidFill>
                  <a:schemeClr val="bg2">
                    <a:lumMod val="25000"/>
                  </a:schemeClr>
                </a:solidFill>
              </a:rPr>
              <a:t>Credit: NVIDIA</a:t>
            </a:r>
          </a:p>
        </p:txBody>
      </p:sp>
    </p:spTree>
    <p:extLst>
      <p:ext uri="{BB962C8B-B14F-4D97-AF65-F5344CB8AC3E}">
        <p14:creationId xmlns:p14="http://schemas.microsoft.com/office/powerpoint/2010/main" val="2820951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3E87C-F8F0-DA7F-4DEE-ECB64EF26AD8}"/>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7CA6672E-FC55-CDB3-8E42-42A8A93B717A}"/>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CA704A1D-B4E0-85EA-3B87-0D3DBD0DE37B}"/>
              </a:ext>
            </a:extLst>
          </p:cNvPr>
          <p:cNvSpPr>
            <a:spLocks noGrp="1"/>
          </p:cNvSpPr>
          <p:nvPr>
            <p:ph type="title"/>
          </p:nvPr>
        </p:nvSpPr>
        <p:spPr/>
        <p:txBody>
          <a:bodyPr>
            <a:normAutofit/>
          </a:bodyPr>
          <a:lstStyle/>
          <a:p>
            <a:r>
              <a:rPr lang="en-US" sz="3900" b="1" noProof="0" dirty="0">
                <a:solidFill>
                  <a:schemeClr val="bg2">
                    <a:lumMod val="25000"/>
                  </a:schemeClr>
                </a:solidFill>
              </a:rPr>
              <a:t>Body-body force calculation</a:t>
            </a:r>
          </a:p>
        </p:txBody>
      </p:sp>
      <p:sp>
        <p:nvSpPr>
          <p:cNvPr id="4" name="Segnaposto data 3">
            <a:extLst>
              <a:ext uri="{FF2B5EF4-FFF2-40B4-BE49-F238E27FC236}">
                <a16:creationId xmlns:a16="http://schemas.microsoft.com/office/drawing/2014/main" id="{A8441E6B-D181-7089-0AE9-A60F755EC059}"/>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473E0B53-4424-73F1-F568-0E9362973A9C}"/>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6</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D5CECE60-243B-DF4E-FFEF-6219AFA80853}"/>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526D713C-3134-74D1-B149-54F7015EAFBB}"/>
                  </a:ext>
                </a:extLst>
              </p:cNvPr>
              <p:cNvSpPr>
                <a:spLocks noGrp="1"/>
              </p:cNvSpPr>
              <p:nvPr>
                <p:ph idx="1"/>
              </p:nvPr>
            </p:nvSpPr>
            <p:spPr>
              <a:xfrm>
                <a:off x="838200" y="1825625"/>
                <a:ext cx="6091989" cy="4351338"/>
              </a:xfrm>
            </p:spPr>
            <p:txBody>
              <a:bodyPr>
                <a:normAutofit/>
              </a:bodyPr>
              <a:lstStyle/>
              <a:p>
                <a:r>
                  <a:rPr lang="en-US" noProof="0" dirty="0">
                    <a:solidFill>
                      <a:schemeClr val="bg2">
                        <a:lumMod val="25000"/>
                      </a:schemeClr>
                    </a:solidFill>
                  </a:rPr>
                  <a:t>Interaction of two bodies </a:t>
                </a:r>
                <a:r>
                  <a:rPr lang="en-US" noProof="0" dirty="0">
                    <a:solidFill>
                      <a:schemeClr val="bg2">
                        <a:lumMod val="25000"/>
                      </a:schemeClr>
                    </a:solidFill>
                    <a:sym typeface="Wingdings" panose="05000000000000000000" pitchFamily="2" charset="2"/>
                  </a:rPr>
                  <a:t> </a:t>
                </a:r>
                <a:r>
                  <a:rPr lang="en-US" b="1" noProof="0" dirty="0">
                    <a:solidFill>
                      <a:schemeClr val="bg2">
                        <a:lumMod val="25000"/>
                      </a:schemeClr>
                    </a:solidFill>
                    <a:sym typeface="Wingdings" panose="05000000000000000000" pitchFamily="2" charset="2"/>
                  </a:rPr>
                  <a:t>serial</a:t>
                </a:r>
                <a:br>
                  <a:rPr lang="en-US" b="1" noProof="0" dirty="0">
                    <a:solidFill>
                      <a:schemeClr val="bg2">
                        <a:lumMod val="25000"/>
                      </a:schemeClr>
                    </a:solidFill>
                    <a:sym typeface="Wingdings" panose="05000000000000000000" pitchFamily="2" charset="2"/>
                  </a:rPr>
                </a:br>
                <a:endParaRPr lang="en-US" b="1" noProof="0" dirty="0">
                  <a:solidFill>
                    <a:schemeClr val="bg2">
                      <a:lumMod val="25000"/>
                    </a:schemeClr>
                  </a:solidFill>
                  <a:sym typeface="Wingdings" panose="05000000000000000000" pitchFamily="2" charset="2"/>
                </a:endParaRPr>
              </a:p>
              <a:p>
                <a:r>
                  <a:rPr lang="en-US" noProof="0" dirty="0">
                    <a:solidFill>
                      <a:schemeClr val="bg2">
                        <a:lumMod val="25000"/>
                      </a:schemeClr>
                    </a:solidFill>
                    <a:sym typeface="Wingdings" panose="05000000000000000000" pitchFamily="2" charset="2"/>
                  </a:rPr>
                  <a:t>The function computes force between </a:t>
                </a:r>
                <a14:m>
                  <m:oMath xmlns:m="http://schemas.openxmlformats.org/officeDocument/2006/math">
                    <m:r>
                      <a:rPr lang="en-US" b="0" i="1" noProof="0" smtClean="0">
                        <a:solidFill>
                          <a:schemeClr val="bg2">
                            <a:lumMod val="25000"/>
                          </a:schemeClr>
                        </a:solidFill>
                        <a:latin typeface="Cambria Math" panose="02040503050406030204" pitchFamily="18" charset="0"/>
                        <a:sym typeface="Wingdings" panose="05000000000000000000" pitchFamily="2" charset="2"/>
                      </a:rPr>
                      <m:t>𝑖</m:t>
                    </m:r>
                  </m:oMath>
                </a14:m>
                <a:r>
                  <a:rPr lang="en-US" noProof="0" dirty="0">
                    <a:solidFill>
                      <a:schemeClr val="bg2">
                        <a:lumMod val="25000"/>
                      </a:schemeClr>
                    </a:solidFill>
                  </a:rPr>
                  <a:t> and </a:t>
                </a:r>
                <a14:m>
                  <m:oMath xmlns:m="http://schemas.openxmlformats.org/officeDocument/2006/math">
                    <m:r>
                      <a:rPr lang="en-US" b="0" i="1" noProof="0" smtClean="0">
                        <a:solidFill>
                          <a:schemeClr val="bg2">
                            <a:lumMod val="25000"/>
                          </a:schemeClr>
                        </a:solidFill>
                        <a:latin typeface="Cambria Math" panose="02040503050406030204" pitchFamily="18" charset="0"/>
                      </a:rPr>
                      <m:t>𝑗</m:t>
                    </m:r>
                  </m:oMath>
                </a14:m>
                <a:r>
                  <a:rPr lang="en-US" noProof="0" dirty="0">
                    <a:solidFill>
                      <a:schemeClr val="bg2">
                        <a:lumMod val="25000"/>
                      </a:schemeClr>
                    </a:solidFill>
                  </a:rPr>
                  <a:t> and updates </a:t>
                </a:r>
                <a14:m>
                  <m:oMath xmlns:m="http://schemas.openxmlformats.org/officeDocument/2006/math">
                    <m:sSub>
                      <m:sSubPr>
                        <m:ctrlPr>
                          <a:rPr lang="en-US" i="1" noProof="0" smtClean="0">
                            <a:solidFill>
                              <a:schemeClr val="bg2">
                                <a:lumMod val="25000"/>
                              </a:schemeClr>
                            </a:solidFill>
                            <a:latin typeface="Cambria Math" panose="02040503050406030204" pitchFamily="18" charset="0"/>
                          </a:rPr>
                        </m:ctrlPr>
                      </m:sSubPr>
                      <m:e>
                        <m:r>
                          <a:rPr lang="en-US" i="1" noProof="0" smtClean="0">
                            <a:solidFill>
                              <a:schemeClr val="bg2">
                                <a:lumMod val="25000"/>
                              </a:schemeClr>
                            </a:solidFill>
                            <a:latin typeface="Cambria Math" panose="02040503050406030204" pitchFamily="18" charset="0"/>
                          </a:rPr>
                          <m:t>𝑎</m:t>
                        </m:r>
                      </m:e>
                      <m:sub>
                        <m:r>
                          <a:rPr lang="en-US" i="1" noProof="0" smtClean="0">
                            <a:solidFill>
                              <a:schemeClr val="bg2">
                                <a:lumMod val="25000"/>
                              </a:schemeClr>
                            </a:solidFill>
                            <a:latin typeface="Cambria Math" panose="02040503050406030204" pitchFamily="18" charset="0"/>
                          </a:rPr>
                          <m:t>𝑖</m:t>
                        </m:r>
                      </m:sub>
                    </m:sSub>
                  </m:oMath>
                </a14:m>
                <a:br>
                  <a:rPr lang="en-US" noProof="0" dirty="0">
                    <a:solidFill>
                      <a:schemeClr val="bg2">
                        <a:lumMod val="25000"/>
                      </a:schemeClr>
                    </a:solidFill>
                  </a:rPr>
                </a:br>
                <a:endParaRPr lang="en-US" noProof="0" dirty="0">
                  <a:solidFill>
                    <a:schemeClr val="bg2">
                      <a:lumMod val="25000"/>
                    </a:schemeClr>
                  </a:solidFill>
                </a:endParaRPr>
              </a:p>
              <a:p>
                <a:r>
                  <a:rPr lang="en-US" noProof="0" dirty="0">
                    <a:solidFill>
                      <a:schemeClr val="bg2">
                        <a:lumMod val="25000"/>
                      </a:schemeClr>
                    </a:solidFill>
                    <a:latin typeface="0xProto Nerd Font Propo" pitchFamily="2" charset="0"/>
                    <a:cs typeface="0xProto Nerd Font Propo" pitchFamily="2" charset="0"/>
                  </a:rPr>
                  <a:t>float4</a:t>
                </a:r>
                <a:r>
                  <a:rPr lang="en-US" noProof="0" dirty="0">
                    <a:solidFill>
                      <a:schemeClr val="bg2">
                        <a:lumMod val="25000"/>
                      </a:schemeClr>
                    </a:solidFill>
                    <a:cs typeface="0xProto Nerd Font Propo" pitchFamily="2" charset="0"/>
                  </a:rPr>
                  <a:t> allows </a:t>
                </a:r>
                <a:r>
                  <a:rPr lang="en-US" b="1" noProof="0" dirty="0">
                    <a:solidFill>
                      <a:srgbClr val="C00000"/>
                    </a:solidFill>
                    <a:cs typeface="0xProto Nerd Font Propo" pitchFamily="2" charset="0"/>
                  </a:rPr>
                  <a:t>coalesced memory </a:t>
                </a:r>
                <a:r>
                  <a:rPr lang="en-US" noProof="0" dirty="0">
                    <a:solidFill>
                      <a:schemeClr val="bg2">
                        <a:lumMod val="25000"/>
                      </a:schemeClr>
                    </a:solidFill>
                    <a:cs typeface="0xProto Nerd Font Propo" pitchFamily="2" charset="0"/>
                  </a:rPr>
                  <a:t>access to arrays in device memory</a:t>
                </a:r>
                <a:endParaRPr lang="en-US" b="1" noProof="0" dirty="0">
                  <a:solidFill>
                    <a:schemeClr val="bg2">
                      <a:lumMod val="25000"/>
                    </a:schemeClr>
                  </a:solidFill>
                  <a:latin typeface="0xProto Nerd Font Propo" pitchFamily="2" charset="0"/>
                  <a:cs typeface="0xProto Nerd Font Propo" pitchFamily="2" charset="0"/>
                </a:endParaRPr>
              </a:p>
              <a:p>
                <a:pPr marL="0" indent="0">
                  <a:buNone/>
                </a:pPr>
                <a:r>
                  <a:rPr lang="en-US" noProof="0" dirty="0">
                    <a:solidFill>
                      <a:schemeClr val="bg2">
                        <a:lumMod val="25000"/>
                      </a:schemeClr>
                    </a:solidFill>
                    <a:cs typeface="0xProto Nerd Font Propo" pitchFamily="2" charset="0"/>
                    <a:sym typeface="Wingdings" panose="05000000000000000000" pitchFamily="2" charset="2"/>
                  </a:rPr>
                  <a:t>memory requests in one transaction optimized data transfer</a:t>
                </a:r>
                <a:endParaRPr lang="en-US" noProof="0" dirty="0">
                  <a:solidFill>
                    <a:schemeClr val="bg2">
                      <a:lumMod val="25000"/>
                    </a:schemeClr>
                  </a:solidFill>
                  <a:cs typeface="0xProto Nerd Font Propo" pitchFamily="2" charset="0"/>
                </a:endParaRPr>
              </a:p>
            </p:txBody>
          </p:sp>
        </mc:Choice>
        <mc:Fallback>
          <p:sp>
            <p:nvSpPr>
              <p:cNvPr id="11" name="Content Placeholder 10">
                <a:extLst>
                  <a:ext uri="{FF2B5EF4-FFF2-40B4-BE49-F238E27FC236}">
                    <a16:creationId xmlns:a16="http://schemas.microsoft.com/office/drawing/2014/main" id="{526D713C-3134-74D1-B149-54F7015EAFBB}"/>
                  </a:ext>
                </a:extLst>
              </p:cNvPr>
              <p:cNvSpPr>
                <a:spLocks noGrp="1" noRot="1" noChangeAspect="1" noMove="1" noResize="1" noEditPoints="1" noAdjustHandles="1" noChangeArrowheads="1" noChangeShapeType="1" noTextEdit="1"/>
              </p:cNvSpPr>
              <p:nvPr>
                <p:ph idx="1"/>
              </p:nvPr>
            </p:nvSpPr>
            <p:spPr>
              <a:xfrm>
                <a:off x="838200" y="1825625"/>
                <a:ext cx="6091989" cy="4351338"/>
              </a:xfrm>
              <a:blipFill>
                <a:blip r:embed="rId3"/>
                <a:stretch>
                  <a:fillRect l="-2102" t="-2801" r="-250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77F9C07-0A9A-4CDB-C363-7655874856C1}"/>
              </a:ext>
            </a:extLst>
          </p:cNvPr>
          <p:cNvPicPr>
            <a:picLocks noChangeAspect="1"/>
          </p:cNvPicPr>
          <p:nvPr/>
        </p:nvPicPr>
        <p:blipFill>
          <a:blip r:embed="rId4"/>
          <a:stretch>
            <a:fillRect/>
          </a:stretch>
        </p:blipFill>
        <p:spPr>
          <a:xfrm>
            <a:off x="7165360" y="719806"/>
            <a:ext cx="4737882" cy="5274595"/>
          </a:xfrm>
          <a:prstGeom prst="rect">
            <a:avLst/>
          </a:prstGeom>
        </p:spPr>
      </p:pic>
    </p:spTree>
    <p:extLst>
      <p:ext uri="{BB962C8B-B14F-4D97-AF65-F5344CB8AC3E}">
        <p14:creationId xmlns:p14="http://schemas.microsoft.com/office/powerpoint/2010/main" val="2171445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67BC8-AEE1-986F-7382-5EA6D5C87965}"/>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70AFEC83-51D2-7FE7-75A1-A6FB095151D9}"/>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AB8ACF78-2692-7402-2104-6A75E930A0F3}"/>
              </a:ext>
            </a:extLst>
          </p:cNvPr>
          <p:cNvSpPr>
            <a:spLocks noGrp="1"/>
          </p:cNvSpPr>
          <p:nvPr>
            <p:ph type="title"/>
          </p:nvPr>
        </p:nvSpPr>
        <p:spPr/>
        <p:txBody>
          <a:bodyPr>
            <a:normAutofit/>
          </a:bodyPr>
          <a:lstStyle/>
          <a:p>
            <a:r>
              <a:rPr lang="en-US" sz="3900" b="1" noProof="0" dirty="0">
                <a:solidFill>
                  <a:schemeClr val="bg2">
                    <a:lumMod val="25000"/>
                  </a:schemeClr>
                </a:solidFill>
              </a:rPr>
              <a:t>Tile calculation</a:t>
            </a:r>
          </a:p>
        </p:txBody>
      </p:sp>
      <p:sp>
        <p:nvSpPr>
          <p:cNvPr id="3" name="Segnaposto contenuto 2">
            <a:extLst>
              <a:ext uri="{FF2B5EF4-FFF2-40B4-BE49-F238E27FC236}">
                <a16:creationId xmlns:a16="http://schemas.microsoft.com/office/drawing/2014/main" id="{F05941B8-77F1-E1AF-B17F-223D2E9BA877}"/>
              </a:ext>
            </a:extLst>
          </p:cNvPr>
          <p:cNvSpPr>
            <a:spLocks noGrp="1"/>
          </p:cNvSpPr>
          <p:nvPr>
            <p:ph idx="1"/>
          </p:nvPr>
        </p:nvSpPr>
        <p:spPr>
          <a:xfrm>
            <a:off x="838200" y="1778507"/>
            <a:ext cx="7462520" cy="4351338"/>
          </a:xfrm>
        </p:spPr>
        <p:txBody>
          <a:bodyPr anchor="t"/>
          <a:lstStyle/>
          <a:p>
            <a:pPr marL="0" indent="0">
              <a:lnSpc>
                <a:spcPct val="100000"/>
              </a:lnSpc>
              <a:buNone/>
            </a:pPr>
            <a:r>
              <a:rPr lang="en-US" noProof="0" dirty="0">
                <a:solidFill>
                  <a:schemeClr val="bg2">
                    <a:lumMod val="25000"/>
                  </a:schemeClr>
                </a:solidFill>
              </a:rPr>
              <a:t>In a tile: each thread updates the acceleration because of its interaction with other </a:t>
            </a:r>
            <a:r>
              <a:rPr lang="en-US" i="1" noProof="0" dirty="0">
                <a:solidFill>
                  <a:schemeClr val="bg2">
                    <a:lumMod val="25000"/>
                  </a:schemeClr>
                </a:solidFill>
              </a:rPr>
              <a:t>p </a:t>
            </a:r>
            <a:r>
              <a:rPr lang="en-US" noProof="0" dirty="0">
                <a:solidFill>
                  <a:schemeClr val="bg2">
                    <a:lumMod val="25000"/>
                  </a:schemeClr>
                </a:solidFill>
              </a:rPr>
              <a:t>bodies</a:t>
            </a:r>
          </a:p>
        </p:txBody>
      </p:sp>
      <p:sp>
        <p:nvSpPr>
          <p:cNvPr id="4" name="Segnaposto data 3">
            <a:extLst>
              <a:ext uri="{FF2B5EF4-FFF2-40B4-BE49-F238E27FC236}">
                <a16:creationId xmlns:a16="http://schemas.microsoft.com/office/drawing/2014/main" id="{B212A610-2BB3-3235-814D-83851F430F70}"/>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CF24652A-6D82-1946-5861-F5822CD2CFE0}"/>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7</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9F6C7D2A-A0D2-8B99-06EC-D29C8FA2C1C2}"/>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pic>
        <p:nvPicPr>
          <p:cNvPr id="8" name="Picture 7" descr="A diagram of a body description&#10;&#10;AI-generated content may be incorrect.">
            <a:extLst>
              <a:ext uri="{FF2B5EF4-FFF2-40B4-BE49-F238E27FC236}">
                <a16:creationId xmlns:a16="http://schemas.microsoft.com/office/drawing/2014/main" id="{4891D272-9194-3D82-E8E3-59F5ED68DA54}"/>
              </a:ext>
            </a:extLst>
          </p:cNvPr>
          <p:cNvPicPr/>
          <p:nvPr/>
        </p:nvPicPr>
        <p:blipFill>
          <a:blip r:embed="rId3">
            <a:extLst>
              <a:ext uri="{28A0092B-C50C-407E-A947-70E740481C1C}">
                <a14:useLocalDpi xmlns:a14="http://schemas.microsoft.com/office/drawing/2010/main" val="0"/>
              </a:ext>
            </a:extLst>
          </a:blip>
          <a:stretch>
            <a:fillRect/>
          </a:stretch>
        </p:blipFill>
        <p:spPr>
          <a:xfrm>
            <a:off x="4569460" y="3339045"/>
            <a:ext cx="6066489" cy="1662218"/>
          </a:xfrm>
          <a:prstGeom prst="rect">
            <a:avLst/>
          </a:prstGeom>
        </p:spPr>
      </p:pic>
      <p:sp>
        <p:nvSpPr>
          <p:cNvPr id="9" name="TextBox 8">
            <a:extLst>
              <a:ext uri="{FF2B5EF4-FFF2-40B4-BE49-F238E27FC236}">
                <a16:creationId xmlns:a16="http://schemas.microsoft.com/office/drawing/2014/main" id="{9250CDF1-61B9-F382-2FC9-CD011B55E379}"/>
              </a:ext>
            </a:extLst>
          </p:cNvPr>
          <p:cNvSpPr txBox="1"/>
          <p:nvPr/>
        </p:nvSpPr>
        <p:spPr>
          <a:xfrm>
            <a:off x="4569460" y="5043230"/>
            <a:ext cx="2007742" cy="276999"/>
          </a:xfrm>
          <a:prstGeom prst="rect">
            <a:avLst/>
          </a:prstGeom>
          <a:noFill/>
        </p:spPr>
        <p:txBody>
          <a:bodyPr wrap="square" rtlCol="0">
            <a:spAutoFit/>
          </a:bodyPr>
          <a:lstStyle/>
          <a:p>
            <a:r>
              <a:rPr lang="en-US" sz="1200" noProof="0" dirty="0">
                <a:solidFill>
                  <a:schemeClr val="bg2">
                    <a:lumMod val="25000"/>
                  </a:schemeClr>
                </a:solidFill>
              </a:rPr>
              <a:t>Credit: NVIDIA</a:t>
            </a:r>
          </a:p>
        </p:txBody>
      </p:sp>
    </p:spTree>
    <p:extLst>
      <p:ext uri="{BB962C8B-B14F-4D97-AF65-F5344CB8AC3E}">
        <p14:creationId xmlns:p14="http://schemas.microsoft.com/office/powerpoint/2010/main" val="1467623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595D-2F42-96F9-8E60-D2A7390E8023}"/>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FB96D2B6-E4FF-22AD-11D0-C9B7D58EC9E7}"/>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79C52AA2-7ACC-6A14-62F3-2AFFAE4482F3}"/>
              </a:ext>
            </a:extLst>
          </p:cNvPr>
          <p:cNvSpPr>
            <a:spLocks noGrp="1"/>
          </p:cNvSpPr>
          <p:nvPr>
            <p:ph type="title"/>
          </p:nvPr>
        </p:nvSpPr>
        <p:spPr/>
        <p:txBody>
          <a:bodyPr>
            <a:normAutofit/>
          </a:bodyPr>
          <a:lstStyle/>
          <a:p>
            <a:r>
              <a:rPr lang="en-US" sz="3900" b="1" noProof="0" dirty="0">
                <a:solidFill>
                  <a:schemeClr val="bg2">
                    <a:lumMod val="25000"/>
                  </a:schemeClr>
                </a:solidFill>
              </a:rPr>
              <a:t>Tile calculation</a:t>
            </a:r>
          </a:p>
        </p:txBody>
      </p:sp>
      <p:sp>
        <p:nvSpPr>
          <p:cNvPr id="4" name="Segnaposto data 3">
            <a:extLst>
              <a:ext uri="{FF2B5EF4-FFF2-40B4-BE49-F238E27FC236}">
                <a16:creationId xmlns:a16="http://schemas.microsoft.com/office/drawing/2014/main" id="{76D47456-ED44-9BB5-36D2-C94DE8A4E2B5}"/>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BF018E2B-45A2-5CFD-A3E3-935E0E69A56B}"/>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8</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66E7CA2D-62C2-0A19-D9D5-0BC74DB0064D}"/>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
        <p:nvSpPr>
          <p:cNvPr id="13" name="Content Placeholder 12">
            <a:extLst>
              <a:ext uri="{FF2B5EF4-FFF2-40B4-BE49-F238E27FC236}">
                <a16:creationId xmlns:a16="http://schemas.microsoft.com/office/drawing/2014/main" id="{AEE114E6-3F92-B7F1-DD48-989593E8E282}"/>
              </a:ext>
            </a:extLst>
          </p:cNvPr>
          <p:cNvSpPr>
            <a:spLocks noGrp="1"/>
          </p:cNvSpPr>
          <p:nvPr>
            <p:ph idx="1"/>
          </p:nvPr>
        </p:nvSpPr>
        <p:spPr>
          <a:xfrm>
            <a:off x="891623" y="1778000"/>
            <a:ext cx="6804546" cy="4351338"/>
          </a:xfrm>
        </p:spPr>
        <p:txBody>
          <a:bodyPr/>
          <a:lstStyle/>
          <a:p>
            <a:pPr>
              <a:lnSpc>
                <a:spcPct val="100000"/>
              </a:lnSpc>
            </a:pPr>
            <a:r>
              <a:rPr lang="en-US" noProof="0" dirty="0"/>
              <a:t>The code loads </a:t>
            </a:r>
            <a:r>
              <a:rPr lang="en-US" i="1" noProof="0" dirty="0"/>
              <a:t>p</a:t>
            </a:r>
            <a:r>
              <a:rPr lang="en-US" noProof="0" dirty="0"/>
              <a:t> bodies from device mem into shared memory, provided to each </a:t>
            </a:r>
            <a:r>
              <a:rPr lang="en-US" b="1" noProof="0" dirty="0">
                <a:solidFill>
                  <a:srgbClr val="C00000"/>
                </a:solidFill>
              </a:rPr>
              <a:t>thread block</a:t>
            </a:r>
          </a:p>
          <a:p>
            <a:pPr>
              <a:lnSpc>
                <a:spcPct val="100000"/>
              </a:lnSpc>
            </a:pPr>
            <a:r>
              <a:rPr lang="en-US" noProof="0" dirty="0">
                <a:solidFill>
                  <a:schemeClr val="bg2">
                    <a:lumMod val="25000"/>
                  </a:schemeClr>
                </a:solidFill>
              </a:rPr>
              <a:t>Each thread block evaluates </a:t>
            </a:r>
            <a:r>
              <a:rPr lang="en-US" i="1" noProof="0" dirty="0">
                <a:solidFill>
                  <a:schemeClr val="bg2">
                    <a:lumMod val="25000"/>
                  </a:schemeClr>
                </a:solidFill>
              </a:rPr>
              <a:t>p</a:t>
            </a:r>
            <a:r>
              <a:rPr lang="en-US" noProof="0" dirty="0">
                <a:solidFill>
                  <a:schemeClr val="bg2">
                    <a:lumMod val="25000"/>
                  </a:schemeClr>
                </a:solidFill>
              </a:rPr>
              <a:t> interactions</a:t>
            </a:r>
          </a:p>
          <a:p>
            <a:pPr>
              <a:lnSpc>
                <a:spcPct val="100000"/>
              </a:lnSpc>
            </a:pPr>
            <a:r>
              <a:rPr lang="en-US" noProof="0" dirty="0">
                <a:solidFill>
                  <a:schemeClr val="bg2">
                    <a:lumMod val="25000"/>
                  </a:schemeClr>
                </a:solidFill>
              </a:rPr>
              <a:t>The result of the tile is </a:t>
            </a:r>
            <a:r>
              <a:rPr lang="en-US" i="1" noProof="0" dirty="0">
                <a:solidFill>
                  <a:schemeClr val="bg2">
                    <a:lumMod val="25000"/>
                  </a:schemeClr>
                </a:solidFill>
              </a:rPr>
              <a:t>p</a:t>
            </a:r>
            <a:r>
              <a:rPr lang="en-US" noProof="0" dirty="0">
                <a:solidFill>
                  <a:schemeClr val="bg2">
                    <a:lumMod val="25000"/>
                  </a:schemeClr>
                </a:solidFill>
              </a:rPr>
              <a:t> updated accelerations</a:t>
            </a:r>
          </a:p>
        </p:txBody>
      </p:sp>
      <p:pic>
        <p:nvPicPr>
          <p:cNvPr id="15" name="Picture 14" descr="A screenshot of a computer screen&#10;&#10;AI-generated content may be incorrect.">
            <a:extLst>
              <a:ext uri="{FF2B5EF4-FFF2-40B4-BE49-F238E27FC236}">
                <a16:creationId xmlns:a16="http://schemas.microsoft.com/office/drawing/2014/main" id="{118BB752-1865-6C62-5FFB-5A7B2D2C07FE}"/>
              </a:ext>
            </a:extLst>
          </p:cNvPr>
          <p:cNvPicPr>
            <a:picLocks noChangeAspect="1"/>
          </p:cNvPicPr>
          <p:nvPr/>
        </p:nvPicPr>
        <p:blipFill>
          <a:blip r:embed="rId3">
            <a:extLst>
              <a:ext uri="{28A0092B-C50C-407E-A947-70E740481C1C}">
                <a14:useLocalDpi xmlns:a14="http://schemas.microsoft.com/office/drawing/2010/main" val="0"/>
              </a:ext>
            </a:extLst>
          </a:blip>
          <a:srcRect t="35393"/>
          <a:stretch/>
        </p:blipFill>
        <p:spPr>
          <a:xfrm>
            <a:off x="7749591" y="988300"/>
            <a:ext cx="3953427" cy="4351338"/>
          </a:xfrm>
          <a:prstGeom prst="rect">
            <a:avLst/>
          </a:prstGeom>
        </p:spPr>
      </p:pic>
      <p:sp>
        <p:nvSpPr>
          <p:cNvPr id="16" name="TextBox 15">
            <a:extLst>
              <a:ext uri="{FF2B5EF4-FFF2-40B4-BE49-F238E27FC236}">
                <a16:creationId xmlns:a16="http://schemas.microsoft.com/office/drawing/2014/main" id="{DA029670-EC1D-BDAA-4885-D8935E51F18F}"/>
              </a:ext>
            </a:extLst>
          </p:cNvPr>
          <p:cNvSpPr txBox="1"/>
          <p:nvPr/>
        </p:nvSpPr>
        <p:spPr>
          <a:xfrm>
            <a:off x="7749591" y="5334487"/>
            <a:ext cx="2007742" cy="276999"/>
          </a:xfrm>
          <a:prstGeom prst="rect">
            <a:avLst/>
          </a:prstGeom>
          <a:noFill/>
        </p:spPr>
        <p:txBody>
          <a:bodyPr wrap="square" rtlCol="0">
            <a:spAutoFit/>
          </a:bodyPr>
          <a:lstStyle/>
          <a:p>
            <a:r>
              <a:rPr lang="en-US" sz="1200" noProof="0" dirty="0">
                <a:solidFill>
                  <a:schemeClr val="bg2">
                    <a:lumMod val="25000"/>
                  </a:schemeClr>
                </a:solidFill>
              </a:rPr>
              <a:t>Credit: NVIDIA</a:t>
            </a:r>
          </a:p>
        </p:txBody>
      </p:sp>
    </p:spTree>
    <p:extLst>
      <p:ext uri="{BB962C8B-B14F-4D97-AF65-F5344CB8AC3E}">
        <p14:creationId xmlns:p14="http://schemas.microsoft.com/office/powerpoint/2010/main" val="4018641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83CD6-D8AB-A8B7-B8EB-D8E2A7D6434D}"/>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6E7C3122-96E0-1D31-D2C2-533219F8976E}"/>
              </a:ext>
            </a:extLst>
          </p:cNvPr>
          <p:cNvSpPr/>
          <p:nvPr/>
        </p:nvSpPr>
        <p:spPr>
          <a:xfrm>
            <a:off x="-642620" y="6129338"/>
            <a:ext cx="13167360" cy="132556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olo 1">
            <a:extLst>
              <a:ext uri="{FF2B5EF4-FFF2-40B4-BE49-F238E27FC236}">
                <a16:creationId xmlns:a16="http://schemas.microsoft.com/office/drawing/2014/main" id="{98BF8C71-DD7B-6FC5-FEC7-40D06915AB8E}"/>
              </a:ext>
            </a:extLst>
          </p:cNvPr>
          <p:cNvSpPr>
            <a:spLocks noGrp="1"/>
          </p:cNvSpPr>
          <p:nvPr>
            <p:ph type="title"/>
          </p:nvPr>
        </p:nvSpPr>
        <p:spPr/>
        <p:txBody>
          <a:bodyPr>
            <a:normAutofit/>
          </a:bodyPr>
          <a:lstStyle/>
          <a:p>
            <a:r>
              <a:rPr lang="en-US" sz="3900" b="1" noProof="0" dirty="0">
                <a:solidFill>
                  <a:schemeClr val="bg2">
                    <a:lumMod val="25000"/>
                  </a:schemeClr>
                </a:solidFill>
              </a:rPr>
              <a:t>Tile calculation</a:t>
            </a:r>
          </a:p>
        </p:txBody>
      </p:sp>
      <p:sp>
        <p:nvSpPr>
          <p:cNvPr id="4" name="Segnaposto data 3">
            <a:extLst>
              <a:ext uri="{FF2B5EF4-FFF2-40B4-BE49-F238E27FC236}">
                <a16:creationId xmlns:a16="http://schemas.microsoft.com/office/drawing/2014/main" id="{ADF81000-96DD-9152-9946-3588C49FCE98}"/>
              </a:ext>
            </a:extLst>
          </p:cNvPr>
          <p:cNvSpPr>
            <a:spLocks noGrp="1"/>
          </p:cNvSpPr>
          <p:nvPr>
            <p:ph type="dt" sz="half" idx="10"/>
          </p:nvPr>
        </p:nvSpPr>
        <p:spPr>
          <a:xfrm>
            <a:off x="838200" y="6311900"/>
            <a:ext cx="2743200" cy="365125"/>
          </a:xfrm>
        </p:spPr>
        <p:txBody>
          <a:bodyPr/>
          <a:lstStyle/>
          <a:p>
            <a:r>
              <a:rPr lang="en-US" sz="1500" noProof="0" dirty="0">
                <a:solidFill>
                  <a:schemeClr val="bg1"/>
                </a:solidFill>
              </a:rPr>
              <a:t>March 10, 2025</a:t>
            </a:r>
          </a:p>
        </p:txBody>
      </p:sp>
      <p:sp>
        <p:nvSpPr>
          <p:cNvPr id="5" name="Segnaposto numero diapositiva 4">
            <a:extLst>
              <a:ext uri="{FF2B5EF4-FFF2-40B4-BE49-F238E27FC236}">
                <a16:creationId xmlns:a16="http://schemas.microsoft.com/office/drawing/2014/main" id="{CF2EDEC3-35B9-E9B0-5DA6-18254B2D1AB6}"/>
              </a:ext>
            </a:extLst>
          </p:cNvPr>
          <p:cNvSpPr>
            <a:spLocks noGrp="1"/>
          </p:cNvSpPr>
          <p:nvPr>
            <p:ph type="sldNum" sz="quarter" idx="12"/>
          </p:nvPr>
        </p:nvSpPr>
        <p:spPr>
          <a:xfrm>
            <a:off x="8610600" y="6311900"/>
            <a:ext cx="2743200" cy="365125"/>
          </a:xfrm>
        </p:spPr>
        <p:txBody>
          <a:bodyPr/>
          <a:lstStyle/>
          <a:p>
            <a:fld id="{E1CA9DB9-723A-4AF3-88D9-E42911C1F0FD}" type="slidenum">
              <a:rPr lang="en-US" sz="1500" noProof="0" smtClean="0">
                <a:solidFill>
                  <a:schemeClr val="bg1"/>
                </a:solidFill>
              </a:rPr>
              <a:t>9</a:t>
            </a:fld>
            <a:endParaRPr lang="en-US" sz="1500" noProof="0" dirty="0">
              <a:solidFill>
                <a:schemeClr val="bg1"/>
              </a:solidFill>
            </a:endParaRPr>
          </a:p>
        </p:txBody>
      </p:sp>
      <p:sp>
        <p:nvSpPr>
          <p:cNvPr id="7" name="Segnaposto piè di pagina 6">
            <a:extLst>
              <a:ext uri="{FF2B5EF4-FFF2-40B4-BE49-F238E27FC236}">
                <a16:creationId xmlns:a16="http://schemas.microsoft.com/office/drawing/2014/main" id="{E1CA6C35-62FE-BDD5-0714-F46F9EEAFB4A}"/>
              </a:ext>
            </a:extLst>
          </p:cNvPr>
          <p:cNvSpPr>
            <a:spLocks noGrp="1"/>
          </p:cNvSpPr>
          <p:nvPr>
            <p:ph type="ftr" sz="quarter" idx="11"/>
          </p:nvPr>
        </p:nvSpPr>
        <p:spPr>
          <a:xfrm>
            <a:off x="4038600" y="6310312"/>
            <a:ext cx="4114800" cy="365125"/>
          </a:xfrm>
        </p:spPr>
        <p:txBody>
          <a:bodyPr/>
          <a:lstStyle/>
          <a:p>
            <a:r>
              <a:rPr lang="en-US" sz="1500" noProof="0" dirty="0">
                <a:solidFill>
                  <a:schemeClr val="bg1"/>
                </a:solidFill>
              </a:rPr>
              <a:t>Modern Computing for Physics - 24/25</a:t>
            </a:r>
          </a:p>
        </p:txBody>
      </p:sp>
      <p:sp>
        <p:nvSpPr>
          <p:cNvPr id="13" name="Content Placeholder 12">
            <a:extLst>
              <a:ext uri="{FF2B5EF4-FFF2-40B4-BE49-F238E27FC236}">
                <a16:creationId xmlns:a16="http://schemas.microsoft.com/office/drawing/2014/main" id="{DC094355-B2C3-BFDA-8167-C48491EC4BCB}"/>
              </a:ext>
            </a:extLst>
          </p:cNvPr>
          <p:cNvSpPr>
            <a:spLocks noGrp="1"/>
          </p:cNvSpPr>
          <p:nvPr>
            <p:ph idx="1"/>
          </p:nvPr>
        </p:nvSpPr>
        <p:spPr>
          <a:xfrm>
            <a:off x="891623" y="1778000"/>
            <a:ext cx="4912959" cy="4351338"/>
          </a:xfrm>
        </p:spPr>
        <p:txBody>
          <a:bodyPr/>
          <a:lstStyle/>
          <a:p>
            <a:pPr>
              <a:lnSpc>
                <a:spcPct val="100000"/>
              </a:lnSpc>
            </a:pPr>
            <a:r>
              <a:rPr lang="en-US" sz="2400" noProof="0" dirty="0" err="1">
                <a:solidFill>
                  <a:schemeClr val="bg2">
                    <a:lumMod val="25000"/>
                  </a:schemeClr>
                </a:solidFill>
                <a:latin typeface="0xProto Nerd Font Mono" panose="02000009000000000000" pitchFamily="49" charset="0"/>
                <a:cs typeface="0xProto Nerd Font Mono" panose="02000009000000000000" pitchFamily="49" charset="0"/>
              </a:rPr>
              <a:t>myPos</a:t>
            </a:r>
            <a:r>
              <a:rPr lang="en-US" noProof="0" dirty="0">
                <a:solidFill>
                  <a:schemeClr val="bg2">
                    <a:lumMod val="25000"/>
                  </a:schemeClr>
                </a:solidFill>
                <a:cs typeface="0xProto Nerd Font Mono" panose="02000009000000000000" pitchFamily="49" charset="0"/>
              </a:rPr>
              <a:t> holds the position of the body in the thread</a:t>
            </a:r>
          </a:p>
          <a:p>
            <a:pPr>
              <a:lnSpc>
                <a:spcPct val="100000"/>
              </a:lnSpc>
            </a:pPr>
            <a:r>
              <a:rPr lang="en-US" sz="2400" noProof="0" dirty="0" err="1">
                <a:solidFill>
                  <a:schemeClr val="bg2">
                    <a:lumMod val="25000"/>
                  </a:schemeClr>
                </a:solidFill>
                <a:latin typeface="0xProto Nerd Font Mono" panose="02000009000000000000" pitchFamily="49" charset="0"/>
                <a:cs typeface="0xProto Nerd Font Mono" panose="02000009000000000000" pitchFamily="49" charset="0"/>
              </a:rPr>
              <a:t>shPosition</a:t>
            </a:r>
            <a:r>
              <a:rPr lang="en-US" noProof="0" dirty="0">
                <a:solidFill>
                  <a:schemeClr val="bg2">
                    <a:lumMod val="25000"/>
                  </a:schemeClr>
                </a:solidFill>
                <a:cs typeface="0xProto Nerd Font Mono" panose="02000009000000000000" pitchFamily="49" charset="0"/>
              </a:rPr>
              <a:t> is an array of </a:t>
            </a:r>
            <a:r>
              <a:rPr lang="en-US" i="1" noProof="0" dirty="0">
                <a:solidFill>
                  <a:schemeClr val="bg2">
                    <a:lumMod val="25000"/>
                  </a:schemeClr>
                </a:solidFill>
                <a:cs typeface="0xProto Nerd Font Mono" panose="02000009000000000000" pitchFamily="49" charset="0"/>
              </a:rPr>
              <a:t>p</a:t>
            </a:r>
            <a:r>
              <a:rPr lang="en-US" noProof="0" dirty="0">
                <a:solidFill>
                  <a:schemeClr val="bg2">
                    <a:lumMod val="25000"/>
                  </a:schemeClr>
                </a:solidFill>
                <a:cs typeface="0xProto Nerd Font Mono" panose="02000009000000000000" pitchFamily="49" charset="0"/>
              </a:rPr>
              <a:t> bodies in shared memory</a:t>
            </a:r>
          </a:p>
          <a:p>
            <a:pPr>
              <a:lnSpc>
                <a:spcPct val="100000"/>
              </a:lnSpc>
            </a:pPr>
            <a:r>
              <a:rPr lang="en-US" i="1" noProof="0" dirty="0">
                <a:solidFill>
                  <a:schemeClr val="bg2">
                    <a:lumMod val="25000"/>
                  </a:schemeClr>
                </a:solidFill>
                <a:cs typeface="0xProto Nerd Font Mono" panose="02000009000000000000" pitchFamily="49" charset="0"/>
              </a:rPr>
              <a:t>p threads execute </a:t>
            </a:r>
            <a:r>
              <a:rPr lang="en-US" sz="2400" noProof="0" dirty="0" err="1">
                <a:solidFill>
                  <a:schemeClr val="bg2">
                    <a:lumMod val="25000"/>
                  </a:schemeClr>
                </a:solidFill>
                <a:latin typeface="0xProto Nerd Font Mono" panose="02000009000000000000" pitchFamily="49" charset="0"/>
                <a:cs typeface="0xProto Nerd Font Mono" panose="02000009000000000000" pitchFamily="49" charset="0"/>
              </a:rPr>
              <a:t>computeAcceleration</a:t>
            </a:r>
            <a:r>
              <a:rPr lang="en-US" sz="2400" noProof="0" dirty="0">
                <a:solidFill>
                  <a:schemeClr val="bg2">
                    <a:lumMod val="25000"/>
                  </a:schemeClr>
                </a:solidFill>
                <a:latin typeface="0xProto Nerd Font Mono" panose="02000009000000000000" pitchFamily="49" charset="0"/>
                <a:cs typeface="0xProto Nerd Font Mono" panose="02000009000000000000" pitchFamily="49" charset="0"/>
              </a:rPr>
              <a:t> </a:t>
            </a:r>
            <a:r>
              <a:rPr lang="en-US" noProof="0" dirty="0">
                <a:solidFill>
                  <a:schemeClr val="bg2">
                    <a:lumMod val="25000"/>
                  </a:schemeClr>
                </a:solidFill>
                <a:cs typeface="0xProto Nerd Font Mono" panose="02000009000000000000" pitchFamily="49" charset="0"/>
              </a:rPr>
              <a:t>in parallel</a:t>
            </a:r>
          </a:p>
        </p:txBody>
      </p:sp>
      <p:pic>
        <p:nvPicPr>
          <p:cNvPr id="8" name="Picture 7">
            <a:extLst>
              <a:ext uri="{FF2B5EF4-FFF2-40B4-BE49-F238E27FC236}">
                <a16:creationId xmlns:a16="http://schemas.microsoft.com/office/drawing/2014/main" id="{BAD9AD09-8C68-BAD2-7B8E-B83D1BD5FC4E}"/>
              </a:ext>
            </a:extLst>
          </p:cNvPr>
          <p:cNvPicPr>
            <a:picLocks noChangeAspect="1"/>
          </p:cNvPicPr>
          <p:nvPr/>
        </p:nvPicPr>
        <p:blipFill>
          <a:blip r:embed="rId3"/>
          <a:stretch>
            <a:fillRect/>
          </a:stretch>
        </p:blipFill>
        <p:spPr>
          <a:xfrm>
            <a:off x="5804582" y="1530611"/>
            <a:ext cx="5880014" cy="3558956"/>
          </a:xfrm>
          <a:prstGeom prst="rect">
            <a:avLst/>
          </a:prstGeom>
        </p:spPr>
      </p:pic>
    </p:spTree>
    <p:extLst>
      <p:ext uri="{BB962C8B-B14F-4D97-AF65-F5344CB8AC3E}">
        <p14:creationId xmlns:p14="http://schemas.microsoft.com/office/powerpoint/2010/main" val="45072129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2293</Words>
  <Application>Microsoft Office PowerPoint</Application>
  <PresentationFormat>Widescreen</PresentationFormat>
  <Paragraphs>255</Paragraphs>
  <Slides>29</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0xProto Nerd Font Propo</vt:lpstr>
      <vt:lpstr>Arial</vt:lpstr>
      <vt:lpstr>0xProto Nerd Font Mono</vt:lpstr>
      <vt:lpstr>Aptos Display</vt:lpstr>
      <vt:lpstr>Aptos</vt:lpstr>
      <vt:lpstr>Wingdings</vt:lpstr>
      <vt:lpstr>Cambria Math</vt:lpstr>
      <vt:lpstr>Tema di Office</vt:lpstr>
      <vt:lpstr>  UNIVERSITY OF PADOVA   Physics of Data   Astrostatistics and Cosmology</vt:lpstr>
      <vt:lpstr>N-body simulator</vt:lpstr>
      <vt:lpstr>CUDA implementation</vt:lpstr>
      <vt:lpstr>CUDA implementation</vt:lpstr>
      <vt:lpstr>CUDA implementation</vt:lpstr>
      <vt:lpstr>Body-body force calculation</vt:lpstr>
      <vt:lpstr>Tile calculation</vt:lpstr>
      <vt:lpstr>Tile calculation</vt:lpstr>
      <vt:lpstr>Tile calculation</vt:lpstr>
      <vt:lpstr>Clustering tiles into thread blocks</vt:lpstr>
      <vt:lpstr>Clustering tiles into thread blocks</vt:lpstr>
      <vt:lpstr>Clustering tiles into thread blocks</vt:lpstr>
      <vt:lpstr>Clustering tiles into thread blocks</vt:lpstr>
      <vt:lpstr>Defining a grid of thread blocks</vt:lpstr>
      <vt:lpstr>Optimization</vt:lpstr>
      <vt:lpstr>Optimization – Loop unrolling</vt:lpstr>
      <vt:lpstr>Optimization – Block size</vt:lpstr>
      <vt:lpstr>Optimization – Multi-threads per body (not implemented)</vt:lpstr>
      <vt:lpstr>Optimization – High-level directives (not implemented)</vt:lpstr>
      <vt:lpstr>Performance analysis</vt:lpstr>
      <vt:lpstr>Performance analysis – Loop unrolling</vt:lpstr>
      <vt:lpstr>Performance analysis – Number of bodies</vt:lpstr>
      <vt:lpstr>Performance analysis – Block size</vt:lpstr>
      <vt:lpstr>Performance analysis – Computational time</vt:lpstr>
      <vt:lpstr>Six bodies system evolution</vt:lpstr>
      <vt:lpstr>Six bodies system evolution</vt:lpstr>
      <vt:lpstr>Six bodies system evolution</vt:lpstr>
      <vt:lpstr>THANK YOU FOR YOUR ATTENTION!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Gabriele Bertinelli</dc:creator>
  <cp:lastModifiedBy>Gabriele Bertinelli</cp:lastModifiedBy>
  <cp:revision>1</cp:revision>
  <dcterms:created xsi:type="dcterms:W3CDTF">2025-01-15T15:43:53Z</dcterms:created>
  <dcterms:modified xsi:type="dcterms:W3CDTF">2025-03-07T17:26:19Z</dcterms:modified>
</cp:coreProperties>
</file>